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uusha Prabodini" initials="DP" lastIdx="1" clrIdx="0">
    <p:extLst>
      <p:ext uri="{19B8F6BF-5375-455C-9EA6-DF929625EA0E}">
        <p15:presenceInfo xmlns:p15="http://schemas.microsoft.com/office/powerpoint/2012/main" userId="93e2404d964ea6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60"/>
  </p:normalViewPr>
  <p:slideViewPr>
    <p:cSldViewPr snapToGrid="0">
      <p:cViewPr>
        <p:scale>
          <a:sx n="80" d="100"/>
          <a:sy n="80" d="100"/>
        </p:scale>
        <p:origin x="-115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BD97-3B60-C19A-886A-25D223B92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3CF5A-74B9-9BD5-868C-9B3AD6BB7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C7133-1E2E-41AB-DB34-AAAE5808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DFBBA-6408-91FC-77D9-779DD5E1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6C858-6CF5-0296-50BA-8667A358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8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FDDB-D3A5-1842-158A-3E8C2F39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135FA-33F8-1574-E4FD-ABC053EDA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A1EB8-1A38-0948-72CF-DD957D29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D28B-93B4-3601-0119-6B4B0067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AF083-2F4A-A42B-C5D2-856024F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20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8F7F0-0818-E302-B76C-9213C5111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73592-F3D1-30E6-35F5-80D792DD3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51FA1-2D80-1521-F6D3-D574BA47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48B10-6925-3C9E-335B-03E2DF86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97F2-4F83-C242-9611-DE9D0B44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3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3E44-DD8B-E482-650D-84AAE08A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39581-E45D-8A5F-BF51-B04C3CB2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54319-F685-89D7-E718-BB758772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ECFEC-0E74-AD29-31B4-566F6E11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440F4-3E9A-967E-FEFC-799CD53E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5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AE78-D4F9-9C97-020E-0AB67137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82C9A-0808-7604-01A9-83889634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8EB6F-F194-32E6-D340-5CB2C2F2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40085-738E-3C0E-D6B5-F7EB194B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B175E-9E10-D14B-99DA-BDA8D22D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6AA3-CC40-8CD1-3454-7DB3FA87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8022-040E-8087-8EF5-45BA9BC85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B9C91-F0B9-45A1-9B16-B07ECEE1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CED06-4F3B-17C9-F2BE-C32DF7B8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A0B8D-C016-FB3B-2F83-1F2B9870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9BCDE-A81B-72E3-19C1-EC3625A5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13DA-13C0-F413-B13F-80C6ACDD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215FF-BE11-D629-3F81-6E5616802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F6B31-5ED8-7A30-EC71-76EF22E38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E482A-0520-C719-1DED-5E25A7AAB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8509AA-DAF0-D963-8DB8-01E90D825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4D186-B83C-4603-CF64-FEDA0659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6ED25-B364-F44E-816C-10D273C6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27D71A-0006-F07B-3599-13144AC1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6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34F2-8EEC-1D4C-9614-28FA0302E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F1ED1-59BB-288B-E060-14A35C4C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63F79-EFE4-FB15-BC9A-A40A36F3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7E337-6C55-E7D8-BD2F-7508C4DF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1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8CAEE-DD0B-7F87-2D40-34A1B54C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31DF9-4D11-1EED-BB81-237E3DCA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DEACB-6BC7-EA80-1145-1DD35185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10B3-DF9F-E0A7-A150-C6E76851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348A-8215-1A3D-A85B-D4F0ADB09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929B8-4BEE-A467-8903-B58E811C6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CD138-20DA-FD91-4406-7672F6FA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DF84-8169-D696-706B-05769665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BAD54-4296-9E11-DA1F-D3E419CA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9E0E-B252-4B1F-3CDA-7520EA52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4D12D-4EC0-D3B0-EDF8-1FD376A2F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3F086-36B5-2BCD-46E1-383AFF7B9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F77C3-6443-AA55-BD73-25B42B9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C53D7-E02C-3B4F-0535-0D47BDD4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BFB66-E130-D32B-5A33-9BA656B3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3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5F80A9-7F64-2BAA-6DEE-1C4246CD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A1997-9058-5F9D-DD3C-5D8EB5964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C531D-78DA-3D9F-40BB-B4FB5C221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0E0AC-AF4D-4803-B6BB-21D4F8B3995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CE884-EFAC-413D-9794-21CF5B2D4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5916D-EE49-9BA8-078F-D94522027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1A494-222C-43DF-B706-ED52B6A4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4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5A415-7891-4385-72FD-29D8CEF9D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26" y="0"/>
            <a:ext cx="122021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21F056-9967-9B1A-6C74-1A9F2F82BE83}"/>
              </a:ext>
            </a:extLst>
          </p:cNvPr>
          <p:cNvSpPr txBox="1"/>
          <p:nvPr/>
        </p:nvSpPr>
        <p:spPr>
          <a:xfrm>
            <a:off x="6415029" y="34724"/>
            <a:ext cx="58531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NETWORK TOPOLOGY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BB91110-AF7E-DA6E-8928-4663A96F5AE2}"/>
              </a:ext>
            </a:extLst>
          </p:cNvPr>
          <p:cNvSpPr/>
          <p:nvPr/>
        </p:nvSpPr>
        <p:spPr>
          <a:xfrm>
            <a:off x="-675344" y="-680917"/>
            <a:ext cx="12777363" cy="9231519"/>
          </a:xfrm>
          <a:custGeom>
            <a:avLst/>
            <a:gdLst>
              <a:gd name="connsiteX0" fmla="*/ 10238442 w 12777363"/>
              <a:gd name="connsiteY0" fmla="*/ 7889102 h 9231519"/>
              <a:gd name="connsiteX1" fmla="*/ 11094477 w 12777363"/>
              <a:gd name="connsiteY1" fmla="*/ 7889102 h 9231519"/>
              <a:gd name="connsiteX2" fmla="*/ 11430081 w 12777363"/>
              <a:gd name="connsiteY2" fmla="*/ 8560311 h 9231519"/>
              <a:gd name="connsiteX3" fmla="*/ 11094477 w 12777363"/>
              <a:gd name="connsiteY3" fmla="*/ 9231519 h 9231519"/>
              <a:gd name="connsiteX4" fmla="*/ 10238442 w 12777363"/>
              <a:gd name="connsiteY4" fmla="*/ 9231519 h 9231519"/>
              <a:gd name="connsiteX5" fmla="*/ 9902838 w 12777363"/>
              <a:gd name="connsiteY5" fmla="*/ 8560311 h 9231519"/>
              <a:gd name="connsiteX6" fmla="*/ 8891161 w 12777363"/>
              <a:gd name="connsiteY6" fmla="*/ 7140073 h 9231519"/>
              <a:gd name="connsiteX7" fmla="*/ 9747196 w 12777363"/>
              <a:gd name="connsiteY7" fmla="*/ 7140073 h 9231519"/>
              <a:gd name="connsiteX8" fmla="*/ 10082800 w 12777363"/>
              <a:gd name="connsiteY8" fmla="*/ 7811282 h 9231519"/>
              <a:gd name="connsiteX9" fmla="*/ 9747196 w 12777363"/>
              <a:gd name="connsiteY9" fmla="*/ 8482490 h 9231519"/>
              <a:gd name="connsiteX10" fmla="*/ 8891161 w 12777363"/>
              <a:gd name="connsiteY10" fmla="*/ 8482490 h 9231519"/>
              <a:gd name="connsiteX11" fmla="*/ 8555557 w 12777363"/>
              <a:gd name="connsiteY11" fmla="*/ 7811282 h 9231519"/>
              <a:gd name="connsiteX12" fmla="*/ 11585724 w 12777363"/>
              <a:gd name="connsiteY12" fmla="*/ 7140072 h 9231519"/>
              <a:gd name="connsiteX13" fmla="*/ 12441759 w 12777363"/>
              <a:gd name="connsiteY13" fmla="*/ 7140072 h 9231519"/>
              <a:gd name="connsiteX14" fmla="*/ 12777363 w 12777363"/>
              <a:gd name="connsiteY14" fmla="*/ 7811281 h 9231519"/>
              <a:gd name="connsiteX15" fmla="*/ 12441759 w 12777363"/>
              <a:gd name="connsiteY15" fmla="*/ 8482489 h 9231519"/>
              <a:gd name="connsiteX16" fmla="*/ 11585724 w 12777363"/>
              <a:gd name="connsiteY16" fmla="*/ 8482489 h 9231519"/>
              <a:gd name="connsiteX17" fmla="*/ 11250120 w 12777363"/>
              <a:gd name="connsiteY17" fmla="*/ 7811281 h 9231519"/>
              <a:gd name="connsiteX18" fmla="*/ 10238442 w 12777363"/>
              <a:gd name="connsiteY18" fmla="*/ 6391044 h 9231519"/>
              <a:gd name="connsiteX19" fmla="*/ 11094477 w 12777363"/>
              <a:gd name="connsiteY19" fmla="*/ 6391044 h 9231519"/>
              <a:gd name="connsiteX20" fmla="*/ 11430081 w 12777363"/>
              <a:gd name="connsiteY20" fmla="*/ 7062253 h 9231519"/>
              <a:gd name="connsiteX21" fmla="*/ 11094477 w 12777363"/>
              <a:gd name="connsiteY21" fmla="*/ 7733461 h 9231519"/>
              <a:gd name="connsiteX22" fmla="*/ 10238442 w 12777363"/>
              <a:gd name="connsiteY22" fmla="*/ 7733461 h 9231519"/>
              <a:gd name="connsiteX23" fmla="*/ 9902838 w 12777363"/>
              <a:gd name="connsiteY23" fmla="*/ 7062253 h 9231519"/>
              <a:gd name="connsiteX24" fmla="*/ 11585724 w 12777363"/>
              <a:gd name="connsiteY24" fmla="*/ 5564195 h 9231519"/>
              <a:gd name="connsiteX25" fmla="*/ 12441759 w 12777363"/>
              <a:gd name="connsiteY25" fmla="*/ 5564195 h 9231519"/>
              <a:gd name="connsiteX26" fmla="*/ 12777363 w 12777363"/>
              <a:gd name="connsiteY26" fmla="*/ 6235404 h 9231519"/>
              <a:gd name="connsiteX27" fmla="*/ 12441759 w 12777363"/>
              <a:gd name="connsiteY27" fmla="*/ 6906612 h 9231519"/>
              <a:gd name="connsiteX28" fmla="*/ 11585724 w 12777363"/>
              <a:gd name="connsiteY28" fmla="*/ 6906612 h 9231519"/>
              <a:gd name="connsiteX29" fmla="*/ 11250120 w 12777363"/>
              <a:gd name="connsiteY29" fmla="*/ 6235404 h 9231519"/>
              <a:gd name="connsiteX30" fmla="*/ 8891162 w 12777363"/>
              <a:gd name="connsiteY30" fmla="*/ 5564194 h 9231519"/>
              <a:gd name="connsiteX31" fmla="*/ 9747197 w 12777363"/>
              <a:gd name="connsiteY31" fmla="*/ 5564194 h 9231519"/>
              <a:gd name="connsiteX32" fmla="*/ 10082801 w 12777363"/>
              <a:gd name="connsiteY32" fmla="*/ 6235403 h 9231519"/>
              <a:gd name="connsiteX33" fmla="*/ 9747197 w 12777363"/>
              <a:gd name="connsiteY33" fmla="*/ 6906611 h 9231519"/>
              <a:gd name="connsiteX34" fmla="*/ 8891162 w 12777363"/>
              <a:gd name="connsiteY34" fmla="*/ 6906611 h 9231519"/>
              <a:gd name="connsiteX35" fmla="*/ 8555558 w 12777363"/>
              <a:gd name="connsiteY35" fmla="*/ 6235403 h 9231519"/>
              <a:gd name="connsiteX36" fmla="*/ 5904690 w 12777363"/>
              <a:gd name="connsiteY36" fmla="*/ 5486374 h 9231519"/>
              <a:gd name="connsiteX37" fmla="*/ 6760725 w 12777363"/>
              <a:gd name="connsiteY37" fmla="*/ 5486374 h 9231519"/>
              <a:gd name="connsiteX38" fmla="*/ 7096329 w 12777363"/>
              <a:gd name="connsiteY38" fmla="*/ 6157583 h 9231519"/>
              <a:gd name="connsiteX39" fmla="*/ 6760725 w 12777363"/>
              <a:gd name="connsiteY39" fmla="*/ 6828791 h 9231519"/>
              <a:gd name="connsiteX40" fmla="*/ 5904690 w 12777363"/>
              <a:gd name="connsiteY40" fmla="*/ 6828791 h 9231519"/>
              <a:gd name="connsiteX41" fmla="*/ 5569088 w 12777363"/>
              <a:gd name="connsiteY41" fmla="*/ 6157583 h 9231519"/>
              <a:gd name="connsiteX42" fmla="*/ 10238443 w 12777363"/>
              <a:gd name="connsiteY42" fmla="*/ 4815165 h 9231519"/>
              <a:gd name="connsiteX43" fmla="*/ 11094478 w 12777363"/>
              <a:gd name="connsiteY43" fmla="*/ 4815165 h 9231519"/>
              <a:gd name="connsiteX44" fmla="*/ 11430082 w 12777363"/>
              <a:gd name="connsiteY44" fmla="*/ 5486374 h 9231519"/>
              <a:gd name="connsiteX45" fmla="*/ 11094478 w 12777363"/>
              <a:gd name="connsiteY45" fmla="*/ 6157582 h 9231519"/>
              <a:gd name="connsiteX46" fmla="*/ 10238443 w 12777363"/>
              <a:gd name="connsiteY46" fmla="*/ 6157582 h 9231519"/>
              <a:gd name="connsiteX47" fmla="*/ 9902839 w 12777363"/>
              <a:gd name="connsiteY47" fmla="*/ 5486374 h 9231519"/>
              <a:gd name="connsiteX48" fmla="*/ 4557410 w 12777363"/>
              <a:gd name="connsiteY48" fmla="*/ 4737345 h 9231519"/>
              <a:gd name="connsiteX49" fmla="*/ 5413446 w 12777363"/>
              <a:gd name="connsiteY49" fmla="*/ 4737345 h 9231519"/>
              <a:gd name="connsiteX50" fmla="*/ 5749049 w 12777363"/>
              <a:gd name="connsiteY50" fmla="*/ 5408554 h 9231519"/>
              <a:gd name="connsiteX51" fmla="*/ 5413446 w 12777363"/>
              <a:gd name="connsiteY51" fmla="*/ 6079762 h 9231519"/>
              <a:gd name="connsiteX52" fmla="*/ 4557410 w 12777363"/>
              <a:gd name="connsiteY52" fmla="*/ 6079762 h 9231519"/>
              <a:gd name="connsiteX53" fmla="*/ 4221807 w 12777363"/>
              <a:gd name="connsiteY53" fmla="*/ 5408554 h 9231519"/>
              <a:gd name="connsiteX54" fmla="*/ 7251972 w 12777363"/>
              <a:gd name="connsiteY54" fmla="*/ 4737344 h 9231519"/>
              <a:gd name="connsiteX55" fmla="*/ 8108007 w 12777363"/>
              <a:gd name="connsiteY55" fmla="*/ 4737344 h 9231519"/>
              <a:gd name="connsiteX56" fmla="*/ 8443611 w 12777363"/>
              <a:gd name="connsiteY56" fmla="*/ 5408553 h 9231519"/>
              <a:gd name="connsiteX57" fmla="*/ 8108007 w 12777363"/>
              <a:gd name="connsiteY57" fmla="*/ 6079761 h 9231519"/>
              <a:gd name="connsiteX58" fmla="*/ 7251972 w 12777363"/>
              <a:gd name="connsiteY58" fmla="*/ 6079761 h 9231519"/>
              <a:gd name="connsiteX59" fmla="*/ 6916368 w 12777363"/>
              <a:gd name="connsiteY59" fmla="*/ 5408553 h 9231519"/>
              <a:gd name="connsiteX60" fmla="*/ 5904690 w 12777363"/>
              <a:gd name="connsiteY60" fmla="*/ 3988317 h 9231519"/>
              <a:gd name="connsiteX61" fmla="*/ 6760725 w 12777363"/>
              <a:gd name="connsiteY61" fmla="*/ 3988317 h 9231519"/>
              <a:gd name="connsiteX62" fmla="*/ 7096329 w 12777363"/>
              <a:gd name="connsiteY62" fmla="*/ 4659525 h 9231519"/>
              <a:gd name="connsiteX63" fmla="*/ 6760725 w 12777363"/>
              <a:gd name="connsiteY63" fmla="*/ 5330733 h 9231519"/>
              <a:gd name="connsiteX64" fmla="*/ 5904690 w 12777363"/>
              <a:gd name="connsiteY64" fmla="*/ 5330733 h 9231519"/>
              <a:gd name="connsiteX65" fmla="*/ 5569088 w 12777363"/>
              <a:gd name="connsiteY65" fmla="*/ 4659525 h 9231519"/>
              <a:gd name="connsiteX66" fmla="*/ 7251972 w 12777363"/>
              <a:gd name="connsiteY66" fmla="*/ 3161468 h 9231519"/>
              <a:gd name="connsiteX67" fmla="*/ 8108007 w 12777363"/>
              <a:gd name="connsiteY67" fmla="*/ 3161468 h 9231519"/>
              <a:gd name="connsiteX68" fmla="*/ 8443611 w 12777363"/>
              <a:gd name="connsiteY68" fmla="*/ 3832676 h 9231519"/>
              <a:gd name="connsiteX69" fmla="*/ 8108007 w 12777363"/>
              <a:gd name="connsiteY69" fmla="*/ 4503884 h 9231519"/>
              <a:gd name="connsiteX70" fmla="*/ 7251972 w 12777363"/>
              <a:gd name="connsiteY70" fmla="*/ 4503884 h 9231519"/>
              <a:gd name="connsiteX71" fmla="*/ 6916368 w 12777363"/>
              <a:gd name="connsiteY71" fmla="*/ 3832676 h 9231519"/>
              <a:gd name="connsiteX72" fmla="*/ 4557411 w 12777363"/>
              <a:gd name="connsiteY72" fmla="*/ 3161467 h 9231519"/>
              <a:gd name="connsiteX73" fmla="*/ 5413446 w 12777363"/>
              <a:gd name="connsiteY73" fmla="*/ 3161467 h 9231519"/>
              <a:gd name="connsiteX74" fmla="*/ 5749050 w 12777363"/>
              <a:gd name="connsiteY74" fmla="*/ 3832676 h 9231519"/>
              <a:gd name="connsiteX75" fmla="*/ 5413446 w 12777363"/>
              <a:gd name="connsiteY75" fmla="*/ 4503884 h 9231519"/>
              <a:gd name="connsiteX76" fmla="*/ 4557411 w 12777363"/>
              <a:gd name="connsiteY76" fmla="*/ 4503884 h 9231519"/>
              <a:gd name="connsiteX77" fmla="*/ 4221808 w 12777363"/>
              <a:gd name="connsiteY77" fmla="*/ 3832676 h 9231519"/>
              <a:gd name="connsiteX78" fmla="*/ 1682885 w 12777363"/>
              <a:gd name="connsiteY78" fmla="*/ 3073936 h 9231519"/>
              <a:gd name="connsiteX79" fmla="*/ 2538920 w 12777363"/>
              <a:gd name="connsiteY79" fmla="*/ 3073936 h 9231519"/>
              <a:gd name="connsiteX80" fmla="*/ 2874525 w 12777363"/>
              <a:gd name="connsiteY80" fmla="*/ 3745144 h 9231519"/>
              <a:gd name="connsiteX81" fmla="*/ 2538920 w 12777363"/>
              <a:gd name="connsiteY81" fmla="*/ 4416352 h 9231519"/>
              <a:gd name="connsiteX82" fmla="*/ 1682885 w 12777363"/>
              <a:gd name="connsiteY82" fmla="*/ 4416352 h 9231519"/>
              <a:gd name="connsiteX83" fmla="*/ 1347282 w 12777363"/>
              <a:gd name="connsiteY83" fmla="*/ 3745144 h 9231519"/>
              <a:gd name="connsiteX84" fmla="*/ 5904692 w 12777363"/>
              <a:gd name="connsiteY84" fmla="*/ 2412438 h 9231519"/>
              <a:gd name="connsiteX85" fmla="*/ 6760726 w 12777363"/>
              <a:gd name="connsiteY85" fmla="*/ 2412438 h 9231519"/>
              <a:gd name="connsiteX86" fmla="*/ 7096330 w 12777363"/>
              <a:gd name="connsiteY86" fmla="*/ 3083647 h 9231519"/>
              <a:gd name="connsiteX87" fmla="*/ 6760726 w 12777363"/>
              <a:gd name="connsiteY87" fmla="*/ 3754855 h 9231519"/>
              <a:gd name="connsiteX88" fmla="*/ 5904692 w 12777363"/>
              <a:gd name="connsiteY88" fmla="*/ 3754855 h 9231519"/>
              <a:gd name="connsiteX89" fmla="*/ 5569088 w 12777363"/>
              <a:gd name="connsiteY89" fmla="*/ 3083647 h 9231519"/>
              <a:gd name="connsiteX90" fmla="*/ 335605 w 12777363"/>
              <a:gd name="connsiteY90" fmla="*/ 2324907 h 9231519"/>
              <a:gd name="connsiteX91" fmla="*/ 1191639 w 12777363"/>
              <a:gd name="connsiteY91" fmla="*/ 2324907 h 9231519"/>
              <a:gd name="connsiteX92" fmla="*/ 1527243 w 12777363"/>
              <a:gd name="connsiteY92" fmla="*/ 2996116 h 9231519"/>
              <a:gd name="connsiteX93" fmla="*/ 1191639 w 12777363"/>
              <a:gd name="connsiteY93" fmla="*/ 3667324 h 9231519"/>
              <a:gd name="connsiteX94" fmla="*/ 335605 w 12777363"/>
              <a:gd name="connsiteY94" fmla="*/ 3667324 h 9231519"/>
              <a:gd name="connsiteX95" fmla="*/ 0 w 12777363"/>
              <a:gd name="connsiteY95" fmla="*/ 2996116 h 9231519"/>
              <a:gd name="connsiteX96" fmla="*/ 3030167 w 12777363"/>
              <a:gd name="connsiteY96" fmla="*/ 2324907 h 9231519"/>
              <a:gd name="connsiteX97" fmla="*/ 3886202 w 12777363"/>
              <a:gd name="connsiteY97" fmla="*/ 2324907 h 9231519"/>
              <a:gd name="connsiteX98" fmla="*/ 4221806 w 12777363"/>
              <a:gd name="connsiteY98" fmla="*/ 2996116 h 9231519"/>
              <a:gd name="connsiteX99" fmla="*/ 3886202 w 12777363"/>
              <a:gd name="connsiteY99" fmla="*/ 3667323 h 9231519"/>
              <a:gd name="connsiteX100" fmla="*/ 3030167 w 12777363"/>
              <a:gd name="connsiteY100" fmla="*/ 3667323 h 9231519"/>
              <a:gd name="connsiteX101" fmla="*/ 2694563 w 12777363"/>
              <a:gd name="connsiteY101" fmla="*/ 2996116 h 9231519"/>
              <a:gd name="connsiteX102" fmla="*/ 1682885 w 12777363"/>
              <a:gd name="connsiteY102" fmla="*/ 1575879 h 9231519"/>
              <a:gd name="connsiteX103" fmla="*/ 2538920 w 12777363"/>
              <a:gd name="connsiteY103" fmla="*/ 1575879 h 9231519"/>
              <a:gd name="connsiteX104" fmla="*/ 2874525 w 12777363"/>
              <a:gd name="connsiteY104" fmla="*/ 2247088 h 9231519"/>
              <a:gd name="connsiteX105" fmla="*/ 2538920 w 12777363"/>
              <a:gd name="connsiteY105" fmla="*/ 2918295 h 9231519"/>
              <a:gd name="connsiteX106" fmla="*/ 1682885 w 12777363"/>
              <a:gd name="connsiteY106" fmla="*/ 2918295 h 9231519"/>
              <a:gd name="connsiteX107" fmla="*/ 1347282 w 12777363"/>
              <a:gd name="connsiteY107" fmla="*/ 2247088 h 9231519"/>
              <a:gd name="connsiteX108" fmla="*/ 3030167 w 12777363"/>
              <a:gd name="connsiteY108" fmla="*/ 749030 h 9231519"/>
              <a:gd name="connsiteX109" fmla="*/ 3886202 w 12777363"/>
              <a:gd name="connsiteY109" fmla="*/ 749030 h 9231519"/>
              <a:gd name="connsiteX110" fmla="*/ 4221806 w 12777363"/>
              <a:gd name="connsiteY110" fmla="*/ 1420238 h 9231519"/>
              <a:gd name="connsiteX111" fmla="*/ 3886202 w 12777363"/>
              <a:gd name="connsiteY111" fmla="*/ 2091447 h 9231519"/>
              <a:gd name="connsiteX112" fmla="*/ 3030167 w 12777363"/>
              <a:gd name="connsiteY112" fmla="*/ 2091447 h 9231519"/>
              <a:gd name="connsiteX113" fmla="*/ 2694563 w 12777363"/>
              <a:gd name="connsiteY113" fmla="*/ 1420238 h 9231519"/>
              <a:gd name="connsiteX114" fmla="*/ 335605 w 12777363"/>
              <a:gd name="connsiteY114" fmla="*/ 749029 h 9231519"/>
              <a:gd name="connsiteX115" fmla="*/ 1191640 w 12777363"/>
              <a:gd name="connsiteY115" fmla="*/ 749029 h 9231519"/>
              <a:gd name="connsiteX116" fmla="*/ 1527244 w 12777363"/>
              <a:gd name="connsiteY116" fmla="*/ 1420238 h 9231519"/>
              <a:gd name="connsiteX117" fmla="*/ 1191640 w 12777363"/>
              <a:gd name="connsiteY117" fmla="*/ 2091446 h 9231519"/>
              <a:gd name="connsiteX118" fmla="*/ 335605 w 12777363"/>
              <a:gd name="connsiteY118" fmla="*/ 2091446 h 9231519"/>
              <a:gd name="connsiteX119" fmla="*/ 1 w 12777363"/>
              <a:gd name="connsiteY119" fmla="*/ 1420238 h 9231519"/>
              <a:gd name="connsiteX120" fmla="*/ 1682886 w 12777363"/>
              <a:gd name="connsiteY120" fmla="*/ 0 h 9231519"/>
              <a:gd name="connsiteX121" fmla="*/ 2538921 w 12777363"/>
              <a:gd name="connsiteY121" fmla="*/ 0 h 9231519"/>
              <a:gd name="connsiteX122" fmla="*/ 2874525 w 12777363"/>
              <a:gd name="connsiteY122" fmla="*/ 671209 h 9231519"/>
              <a:gd name="connsiteX123" fmla="*/ 2538921 w 12777363"/>
              <a:gd name="connsiteY123" fmla="*/ 1342417 h 9231519"/>
              <a:gd name="connsiteX124" fmla="*/ 1682886 w 12777363"/>
              <a:gd name="connsiteY124" fmla="*/ 1342417 h 9231519"/>
              <a:gd name="connsiteX125" fmla="*/ 1347282 w 12777363"/>
              <a:gd name="connsiteY125" fmla="*/ 671209 h 923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2777363" h="9231519">
                <a:moveTo>
                  <a:pt x="10238442" y="7889102"/>
                </a:moveTo>
                <a:lnTo>
                  <a:pt x="11094477" y="7889102"/>
                </a:lnTo>
                <a:lnTo>
                  <a:pt x="11430081" y="8560311"/>
                </a:lnTo>
                <a:lnTo>
                  <a:pt x="11094477" y="9231519"/>
                </a:lnTo>
                <a:lnTo>
                  <a:pt x="10238442" y="9231519"/>
                </a:lnTo>
                <a:lnTo>
                  <a:pt x="9902838" y="8560311"/>
                </a:lnTo>
                <a:close/>
                <a:moveTo>
                  <a:pt x="8891161" y="7140073"/>
                </a:moveTo>
                <a:lnTo>
                  <a:pt x="9747196" y="7140073"/>
                </a:lnTo>
                <a:lnTo>
                  <a:pt x="10082800" y="7811282"/>
                </a:lnTo>
                <a:lnTo>
                  <a:pt x="9747196" y="8482490"/>
                </a:lnTo>
                <a:lnTo>
                  <a:pt x="8891161" y="8482490"/>
                </a:lnTo>
                <a:lnTo>
                  <a:pt x="8555557" y="7811282"/>
                </a:lnTo>
                <a:close/>
                <a:moveTo>
                  <a:pt x="11585724" y="7140072"/>
                </a:moveTo>
                <a:lnTo>
                  <a:pt x="12441759" y="7140072"/>
                </a:lnTo>
                <a:lnTo>
                  <a:pt x="12777363" y="7811281"/>
                </a:lnTo>
                <a:lnTo>
                  <a:pt x="12441759" y="8482489"/>
                </a:lnTo>
                <a:lnTo>
                  <a:pt x="11585724" y="8482489"/>
                </a:lnTo>
                <a:lnTo>
                  <a:pt x="11250120" y="7811281"/>
                </a:lnTo>
                <a:close/>
                <a:moveTo>
                  <a:pt x="10238442" y="6391044"/>
                </a:moveTo>
                <a:lnTo>
                  <a:pt x="11094477" y="6391044"/>
                </a:lnTo>
                <a:lnTo>
                  <a:pt x="11430081" y="7062253"/>
                </a:lnTo>
                <a:lnTo>
                  <a:pt x="11094477" y="7733461"/>
                </a:lnTo>
                <a:lnTo>
                  <a:pt x="10238442" y="7733461"/>
                </a:lnTo>
                <a:lnTo>
                  <a:pt x="9902838" y="7062253"/>
                </a:lnTo>
                <a:close/>
                <a:moveTo>
                  <a:pt x="11585724" y="5564195"/>
                </a:moveTo>
                <a:lnTo>
                  <a:pt x="12441759" y="5564195"/>
                </a:lnTo>
                <a:lnTo>
                  <a:pt x="12777363" y="6235404"/>
                </a:lnTo>
                <a:lnTo>
                  <a:pt x="12441759" y="6906612"/>
                </a:lnTo>
                <a:lnTo>
                  <a:pt x="11585724" y="6906612"/>
                </a:lnTo>
                <a:lnTo>
                  <a:pt x="11250120" y="6235404"/>
                </a:lnTo>
                <a:close/>
                <a:moveTo>
                  <a:pt x="8891162" y="5564194"/>
                </a:moveTo>
                <a:lnTo>
                  <a:pt x="9747197" y="5564194"/>
                </a:lnTo>
                <a:lnTo>
                  <a:pt x="10082801" y="6235403"/>
                </a:lnTo>
                <a:lnTo>
                  <a:pt x="9747197" y="6906611"/>
                </a:lnTo>
                <a:lnTo>
                  <a:pt x="8891162" y="6906611"/>
                </a:lnTo>
                <a:lnTo>
                  <a:pt x="8555558" y="6235403"/>
                </a:lnTo>
                <a:close/>
                <a:moveTo>
                  <a:pt x="5904690" y="5486374"/>
                </a:moveTo>
                <a:lnTo>
                  <a:pt x="6760725" y="5486374"/>
                </a:lnTo>
                <a:lnTo>
                  <a:pt x="7096329" y="6157583"/>
                </a:lnTo>
                <a:lnTo>
                  <a:pt x="6760725" y="6828791"/>
                </a:lnTo>
                <a:lnTo>
                  <a:pt x="5904690" y="6828791"/>
                </a:lnTo>
                <a:lnTo>
                  <a:pt x="5569088" y="6157583"/>
                </a:lnTo>
                <a:close/>
                <a:moveTo>
                  <a:pt x="10238443" y="4815165"/>
                </a:moveTo>
                <a:lnTo>
                  <a:pt x="11094478" y="4815165"/>
                </a:lnTo>
                <a:lnTo>
                  <a:pt x="11430082" y="5486374"/>
                </a:lnTo>
                <a:lnTo>
                  <a:pt x="11094478" y="6157582"/>
                </a:lnTo>
                <a:lnTo>
                  <a:pt x="10238443" y="6157582"/>
                </a:lnTo>
                <a:lnTo>
                  <a:pt x="9902839" y="5486374"/>
                </a:lnTo>
                <a:close/>
                <a:moveTo>
                  <a:pt x="4557410" y="4737345"/>
                </a:moveTo>
                <a:lnTo>
                  <a:pt x="5413446" y="4737345"/>
                </a:lnTo>
                <a:lnTo>
                  <a:pt x="5749049" y="5408554"/>
                </a:lnTo>
                <a:lnTo>
                  <a:pt x="5413446" y="6079762"/>
                </a:lnTo>
                <a:lnTo>
                  <a:pt x="4557410" y="6079762"/>
                </a:lnTo>
                <a:lnTo>
                  <a:pt x="4221807" y="5408554"/>
                </a:lnTo>
                <a:close/>
                <a:moveTo>
                  <a:pt x="7251972" y="4737344"/>
                </a:moveTo>
                <a:lnTo>
                  <a:pt x="8108007" y="4737344"/>
                </a:lnTo>
                <a:lnTo>
                  <a:pt x="8443611" y="5408553"/>
                </a:lnTo>
                <a:lnTo>
                  <a:pt x="8108007" y="6079761"/>
                </a:lnTo>
                <a:lnTo>
                  <a:pt x="7251972" y="6079761"/>
                </a:lnTo>
                <a:lnTo>
                  <a:pt x="6916368" y="5408553"/>
                </a:lnTo>
                <a:close/>
                <a:moveTo>
                  <a:pt x="5904690" y="3988317"/>
                </a:moveTo>
                <a:lnTo>
                  <a:pt x="6760725" y="3988317"/>
                </a:lnTo>
                <a:lnTo>
                  <a:pt x="7096329" y="4659525"/>
                </a:lnTo>
                <a:lnTo>
                  <a:pt x="6760725" y="5330733"/>
                </a:lnTo>
                <a:lnTo>
                  <a:pt x="5904690" y="5330733"/>
                </a:lnTo>
                <a:lnTo>
                  <a:pt x="5569088" y="4659525"/>
                </a:lnTo>
                <a:close/>
                <a:moveTo>
                  <a:pt x="7251972" y="3161468"/>
                </a:moveTo>
                <a:lnTo>
                  <a:pt x="8108007" y="3161468"/>
                </a:lnTo>
                <a:lnTo>
                  <a:pt x="8443611" y="3832676"/>
                </a:lnTo>
                <a:lnTo>
                  <a:pt x="8108007" y="4503884"/>
                </a:lnTo>
                <a:lnTo>
                  <a:pt x="7251972" y="4503884"/>
                </a:lnTo>
                <a:lnTo>
                  <a:pt x="6916368" y="3832676"/>
                </a:lnTo>
                <a:close/>
                <a:moveTo>
                  <a:pt x="4557411" y="3161467"/>
                </a:moveTo>
                <a:lnTo>
                  <a:pt x="5413446" y="3161467"/>
                </a:lnTo>
                <a:lnTo>
                  <a:pt x="5749050" y="3832676"/>
                </a:lnTo>
                <a:lnTo>
                  <a:pt x="5413446" y="4503884"/>
                </a:lnTo>
                <a:lnTo>
                  <a:pt x="4557411" y="4503884"/>
                </a:lnTo>
                <a:lnTo>
                  <a:pt x="4221808" y="3832676"/>
                </a:lnTo>
                <a:close/>
                <a:moveTo>
                  <a:pt x="1682885" y="3073936"/>
                </a:moveTo>
                <a:lnTo>
                  <a:pt x="2538920" y="3073936"/>
                </a:lnTo>
                <a:lnTo>
                  <a:pt x="2874525" y="3745144"/>
                </a:lnTo>
                <a:lnTo>
                  <a:pt x="2538920" y="4416352"/>
                </a:lnTo>
                <a:lnTo>
                  <a:pt x="1682885" y="4416352"/>
                </a:lnTo>
                <a:lnTo>
                  <a:pt x="1347282" y="3745144"/>
                </a:lnTo>
                <a:close/>
                <a:moveTo>
                  <a:pt x="5904692" y="2412438"/>
                </a:moveTo>
                <a:lnTo>
                  <a:pt x="6760726" y="2412438"/>
                </a:lnTo>
                <a:lnTo>
                  <a:pt x="7096330" y="3083647"/>
                </a:lnTo>
                <a:lnTo>
                  <a:pt x="6760726" y="3754855"/>
                </a:lnTo>
                <a:lnTo>
                  <a:pt x="5904692" y="3754855"/>
                </a:lnTo>
                <a:lnTo>
                  <a:pt x="5569088" y="3083647"/>
                </a:lnTo>
                <a:close/>
                <a:moveTo>
                  <a:pt x="335605" y="2324907"/>
                </a:moveTo>
                <a:lnTo>
                  <a:pt x="1191639" y="2324907"/>
                </a:lnTo>
                <a:lnTo>
                  <a:pt x="1527243" y="2996116"/>
                </a:lnTo>
                <a:lnTo>
                  <a:pt x="1191639" y="3667324"/>
                </a:lnTo>
                <a:lnTo>
                  <a:pt x="335605" y="3667324"/>
                </a:lnTo>
                <a:lnTo>
                  <a:pt x="0" y="2996116"/>
                </a:lnTo>
                <a:close/>
                <a:moveTo>
                  <a:pt x="3030167" y="2324907"/>
                </a:moveTo>
                <a:lnTo>
                  <a:pt x="3886202" y="2324907"/>
                </a:lnTo>
                <a:lnTo>
                  <a:pt x="4221806" y="2996116"/>
                </a:lnTo>
                <a:lnTo>
                  <a:pt x="3886202" y="3667323"/>
                </a:lnTo>
                <a:lnTo>
                  <a:pt x="3030167" y="3667323"/>
                </a:lnTo>
                <a:lnTo>
                  <a:pt x="2694563" y="2996116"/>
                </a:lnTo>
                <a:close/>
                <a:moveTo>
                  <a:pt x="1682885" y="1575879"/>
                </a:moveTo>
                <a:lnTo>
                  <a:pt x="2538920" y="1575879"/>
                </a:lnTo>
                <a:lnTo>
                  <a:pt x="2874525" y="2247088"/>
                </a:lnTo>
                <a:lnTo>
                  <a:pt x="2538920" y="2918295"/>
                </a:lnTo>
                <a:lnTo>
                  <a:pt x="1682885" y="2918295"/>
                </a:lnTo>
                <a:lnTo>
                  <a:pt x="1347282" y="2247088"/>
                </a:lnTo>
                <a:close/>
                <a:moveTo>
                  <a:pt x="3030167" y="749030"/>
                </a:moveTo>
                <a:lnTo>
                  <a:pt x="3886202" y="749030"/>
                </a:lnTo>
                <a:lnTo>
                  <a:pt x="4221806" y="1420238"/>
                </a:lnTo>
                <a:lnTo>
                  <a:pt x="3886202" y="2091447"/>
                </a:lnTo>
                <a:lnTo>
                  <a:pt x="3030167" y="2091447"/>
                </a:lnTo>
                <a:lnTo>
                  <a:pt x="2694563" y="1420238"/>
                </a:lnTo>
                <a:close/>
                <a:moveTo>
                  <a:pt x="335605" y="749029"/>
                </a:moveTo>
                <a:lnTo>
                  <a:pt x="1191640" y="749029"/>
                </a:lnTo>
                <a:lnTo>
                  <a:pt x="1527244" y="1420238"/>
                </a:lnTo>
                <a:lnTo>
                  <a:pt x="1191640" y="2091446"/>
                </a:lnTo>
                <a:lnTo>
                  <a:pt x="335605" y="2091446"/>
                </a:lnTo>
                <a:lnTo>
                  <a:pt x="1" y="1420238"/>
                </a:lnTo>
                <a:close/>
                <a:moveTo>
                  <a:pt x="1682886" y="0"/>
                </a:moveTo>
                <a:lnTo>
                  <a:pt x="2538921" y="0"/>
                </a:lnTo>
                <a:lnTo>
                  <a:pt x="2874525" y="671209"/>
                </a:lnTo>
                <a:lnTo>
                  <a:pt x="2538921" y="1342417"/>
                </a:lnTo>
                <a:lnTo>
                  <a:pt x="1682886" y="1342417"/>
                </a:lnTo>
                <a:lnTo>
                  <a:pt x="1347282" y="671209"/>
                </a:lnTo>
                <a:close/>
              </a:path>
            </a:pathLst>
          </a:custGeom>
          <a:solidFill>
            <a:schemeClr val="bg1">
              <a:alpha val="41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B28961-751D-9ACC-D924-6F1936769BAD}"/>
              </a:ext>
            </a:extLst>
          </p:cNvPr>
          <p:cNvSpPr txBox="1"/>
          <p:nvPr/>
        </p:nvSpPr>
        <p:spPr>
          <a:xfrm>
            <a:off x="174356" y="6025339"/>
            <a:ext cx="46515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STUDENT NAME : DINAYA MADHURYA</a:t>
            </a:r>
          </a:p>
          <a:p>
            <a:r>
              <a:rPr lang="en-US" b="1" dirty="0">
                <a:solidFill>
                  <a:schemeClr val="bg1"/>
                </a:solidFill>
              </a:rPr>
              <a:t> STUDENT NUMBER : CL/OTHMFL3/11/56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5723E4-26A4-75E9-6925-EDDA6119FE64}"/>
              </a:ext>
            </a:extLst>
          </p:cNvPr>
          <p:cNvSpPr/>
          <p:nvPr/>
        </p:nvSpPr>
        <p:spPr>
          <a:xfrm>
            <a:off x="-675344" y="-895350"/>
            <a:ext cx="3266144" cy="895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E56A0C-7760-C64A-E875-99279B51B73E}"/>
              </a:ext>
            </a:extLst>
          </p:cNvPr>
          <p:cNvSpPr/>
          <p:nvPr/>
        </p:nvSpPr>
        <p:spPr>
          <a:xfrm rot="16200000">
            <a:off x="-2090873" y="1185397"/>
            <a:ext cx="3266144" cy="895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3DD06C-B5C8-C02C-F6EF-CD69EFC9E575}"/>
              </a:ext>
            </a:extLst>
          </p:cNvPr>
          <p:cNvSpPr/>
          <p:nvPr/>
        </p:nvSpPr>
        <p:spPr>
          <a:xfrm>
            <a:off x="7247793" y="6857999"/>
            <a:ext cx="5055591" cy="19070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2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bg1"/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17E38-03A2-93A3-B0D5-A03891F1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" t="21531" r="38084" b="19655"/>
          <a:stretch>
            <a:fillRect/>
          </a:stretch>
        </p:blipFill>
        <p:spPr>
          <a:xfrm>
            <a:off x="583725" y="1405606"/>
            <a:ext cx="7054006" cy="4038414"/>
          </a:xfrm>
          <a:custGeom>
            <a:avLst/>
            <a:gdLst/>
            <a:ahLst/>
            <a:cxnLst/>
            <a:rect l="l" t="t" r="r" b="b"/>
            <a:pathLst>
              <a:path w="7054006" h="4038414">
                <a:moveTo>
                  <a:pt x="4608789" y="3628305"/>
                </a:moveTo>
                <a:cubicBezTo>
                  <a:pt x="4665662" y="3628305"/>
                  <a:pt x="4712086" y="3646806"/>
                  <a:pt x="4748061" y="3683808"/>
                </a:cubicBezTo>
                <a:cubicBezTo>
                  <a:pt x="4784035" y="3720811"/>
                  <a:pt x="4802022" y="3768091"/>
                  <a:pt x="4802022" y="3825651"/>
                </a:cubicBezTo>
                <a:cubicBezTo>
                  <a:pt x="4802022" y="3883210"/>
                  <a:pt x="4784207" y="3931005"/>
                  <a:pt x="4748575" y="3969035"/>
                </a:cubicBezTo>
                <a:cubicBezTo>
                  <a:pt x="4712943" y="4007065"/>
                  <a:pt x="4666347" y="4026080"/>
                  <a:pt x="4608789" y="4026080"/>
                </a:cubicBezTo>
                <a:cubicBezTo>
                  <a:pt x="4550544" y="4026080"/>
                  <a:pt x="4503777" y="4007237"/>
                  <a:pt x="4468487" y="3969549"/>
                </a:cubicBezTo>
                <a:cubicBezTo>
                  <a:pt x="4433198" y="3931861"/>
                  <a:pt x="4415553" y="3883895"/>
                  <a:pt x="4415553" y="3825651"/>
                </a:cubicBezTo>
                <a:cubicBezTo>
                  <a:pt x="4415553" y="3768091"/>
                  <a:pt x="4433369" y="3720811"/>
                  <a:pt x="4469001" y="3683808"/>
                </a:cubicBezTo>
                <a:cubicBezTo>
                  <a:pt x="4504633" y="3646806"/>
                  <a:pt x="4551229" y="3628305"/>
                  <a:pt x="4608789" y="3628305"/>
                </a:cubicBezTo>
                <a:close/>
                <a:moveTo>
                  <a:pt x="2083003" y="2903674"/>
                </a:moveTo>
                <a:cubicBezTo>
                  <a:pt x="1986386" y="2903674"/>
                  <a:pt x="1904501" y="2942732"/>
                  <a:pt x="1837348" y="3020848"/>
                </a:cubicBezTo>
                <a:cubicBezTo>
                  <a:pt x="1772251" y="3096224"/>
                  <a:pt x="1739703" y="3182905"/>
                  <a:pt x="1739703" y="3280893"/>
                </a:cubicBezTo>
                <a:cubicBezTo>
                  <a:pt x="1739703" y="3385733"/>
                  <a:pt x="1770196" y="3473100"/>
                  <a:pt x="1831181" y="3542993"/>
                </a:cubicBezTo>
                <a:cubicBezTo>
                  <a:pt x="1895593" y="3616313"/>
                  <a:pt x="1979533" y="3652973"/>
                  <a:pt x="2083003" y="3652973"/>
                </a:cubicBezTo>
                <a:cubicBezTo>
                  <a:pt x="2179620" y="3652973"/>
                  <a:pt x="2261848" y="3614257"/>
                  <a:pt x="2329685" y="3536826"/>
                </a:cubicBezTo>
                <a:cubicBezTo>
                  <a:pt x="2394097" y="3462821"/>
                  <a:pt x="2426303" y="3376825"/>
                  <a:pt x="2426303" y="3278837"/>
                </a:cubicBezTo>
                <a:cubicBezTo>
                  <a:pt x="2426303" y="3176053"/>
                  <a:pt x="2395125" y="3088686"/>
                  <a:pt x="2332769" y="3016737"/>
                </a:cubicBezTo>
                <a:cubicBezTo>
                  <a:pt x="2267672" y="2941362"/>
                  <a:pt x="2184417" y="2903674"/>
                  <a:pt x="2083003" y="2903674"/>
                </a:cubicBezTo>
                <a:close/>
                <a:moveTo>
                  <a:pt x="4436110" y="2558319"/>
                </a:moveTo>
                <a:cubicBezTo>
                  <a:pt x="4455297" y="2558319"/>
                  <a:pt x="4484076" y="2559689"/>
                  <a:pt x="4522449" y="2562430"/>
                </a:cubicBezTo>
                <a:cubicBezTo>
                  <a:pt x="4560823" y="2565171"/>
                  <a:pt x="4589602" y="2566541"/>
                  <a:pt x="4608789" y="2566541"/>
                </a:cubicBezTo>
                <a:cubicBezTo>
                  <a:pt x="4627975" y="2566541"/>
                  <a:pt x="4656755" y="2565171"/>
                  <a:pt x="4695127" y="2562430"/>
                </a:cubicBezTo>
                <a:cubicBezTo>
                  <a:pt x="4733500" y="2559689"/>
                  <a:pt x="4762280" y="2558319"/>
                  <a:pt x="4781466" y="2558319"/>
                </a:cubicBezTo>
                <a:cubicBezTo>
                  <a:pt x="4795171" y="2558319"/>
                  <a:pt x="4802022" y="2641231"/>
                  <a:pt x="4802022" y="2807057"/>
                </a:cubicBezTo>
                <a:cubicBezTo>
                  <a:pt x="4802022" y="2931769"/>
                  <a:pt x="4790716" y="3048943"/>
                  <a:pt x="4768104" y="3158580"/>
                </a:cubicBezTo>
                <a:cubicBezTo>
                  <a:pt x="4740695" y="3270957"/>
                  <a:pt x="4713628" y="3382992"/>
                  <a:pt x="4686904" y="3494685"/>
                </a:cubicBezTo>
                <a:cubicBezTo>
                  <a:pt x="4680737" y="3520038"/>
                  <a:pt x="4653328" y="3532715"/>
                  <a:pt x="4604677" y="3532715"/>
                </a:cubicBezTo>
                <a:cubicBezTo>
                  <a:pt x="4549174" y="3532715"/>
                  <a:pt x="4518338" y="3521751"/>
                  <a:pt x="4512171" y="3499824"/>
                </a:cubicBezTo>
                <a:cubicBezTo>
                  <a:pt x="4447759" y="3279865"/>
                  <a:pt x="4415553" y="3154811"/>
                  <a:pt x="4415553" y="3124661"/>
                </a:cubicBezTo>
                <a:cubicBezTo>
                  <a:pt x="4415553" y="3096567"/>
                  <a:pt x="4416924" y="3054767"/>
                  <a:pt x="4419665" y="2999264"/>
                </a:cubicBezTo>
                <a:cubicBezTo>
                  <a:pt x="4422406" y="2943760"/>
                  <a:pt x="4423776" y="2901961"/>
                  <a:pt x="4423776" y="2873867"/>
                </a:cubicBezTo>
                <a:cubicBezTo>
                  <a:pt x="4423776" y="2843031"/>
                  <a:pt x="4422748" y="2796778"/>
                  <a:pt x="4420693" y="2735108"/>
                </a:cubicBezTo>
                <a:cubicBezTo>
                  <a:pt x="4418637" y="2673437"/>
                  <a:pt x="4417609" y="2627184"/>
                  <a:pt x="4417609" y="2596349"/>
                </a:cubicBezTo>
                <a:cubicBezTo>
                  <a:pt x="4417609" y="2570995"/>
                  <a:pt x="4423776" y="2558319"/>
                  <a:pt x="4436110" y="2558319"/>
                </a:cubicBezTo>
                <a:close/>
                <a:moveTo>
                  <a:pt x="2985776" y="2558319"/>
                </a:moveTo>
                <a:cubicBezTo>
                  <a:pt x="3027575" y="2558319"/>
                  <a:pt x="3090787" y="2560032"/>
                  <a:pt x="3175413" y="2563458"/>
                </a:cubicBezTo>
                <a:cubicBezTo>
                  <a:pt x="3260039" y="2566884"/>
                  <a:pt x="3323251" y="2568597"/>
                  <a:pt x="3365050" y="2568597"/>
                </a:cubicBezTo>
                <a:cubicBezTo>
                  <a:pt x="3382181" y="2568597"/>
                  <a:pt x="3390746" y="2576135"/>
                  <a:pt x="3390746" y="2591210"/>
                </a:cubicBezTo>
                <a:cubicBezTo>
                  <a:pt x="3390746" y="2681660"/>
                  <a:pt x="3387834" y="2817164"/>
                  <a:pt x="3382010" y="2997722"/>
                </a:cubicBezTo>
                <a:cubicBezTo>
                  <a:pt x="3376185" y="3178280"/>
                  <a:pt x="3373273" y="3313784"/>
                  <a:pt x="3373273" y="3404234"/>
                </a:cubicBezTo>
                <a:cubicBezTo>
                  <a:pt x="3373273" y="3511816"/>
                  <a:pt x="3384579" y="3584450"/>
                  <a:pt x="3407192" y="3622137"/>
                </a:cubicBezTo>
                <a:cubicBezTo>
                  <a:pt x="3437342" y="3673530"/>
                  <a:pt x="3500383" y="3699226"/>
                  <a:pt x="3596315" y="3699226"/>
                </a:cubicBezTo>
                <a:cubicBezTo>
                  <a:pt x="3736787" y="3699226"/>
                  <a:pt x="3807023" y="3631046"/>
                  <a:pt x="3807023" y="3494685"/>
                </a:cubicBezTo>
                <a:cubicBezTo>
                  <a:pt x="3807023" y="3395326"/>
                  <a:pt x="3804625" y="3246289"/>
                  <a:pt x="3799828" y="3047572"/>
                </a:cubicBezTo>
                <a:cubicBezTo>
                  <a:pt x="3795031" y="2848856"/>
                  <a:pt x="3792633" y="2699818"/>
                  <a:pt x="3792633" y="2600460"/>
                </a:cubicBezTo>
                <a:cubicBezTo>
                  <a:pt x="3792633" y="2579218"/>
                  <a:pt x="3801199" y="2568597"/>
                  <a:pt x="3818329" y="2568597"/>
                </a:cubicBezTo>
                <a:cubicBezTo>
                  <a:pt x="3858758" y="2568597"/>
                  <a:pt x="3919743" y="2566884"/>
                  <a:pt x="4001285" y="2563458"/>
                </a:cubicBezTo>
                <a:cubicBezTo>
                  <a:pt x="4082828" y="2560032"/>
                  <a:pt x="4143813" y="2558319"/>
                  <a:pt x="4184242" y="2558319"/>
                </a:cubicBezTo>
                <a:cubicBezTo>
                  <a:pt x="4204113" y="2558319"/>
                  <a:pt x="4214050" y="2566541"/>
                  <a:pt x="4214050" y="2582987"/>
                </a:cubicBezTo>
                <a:cubicBezTo>
                  <a:pt x="4214050" y="2661788"/>
                  <a:pt x="4210794" y="2780676"/>
                  <a:pt x="4204285" y="2939649"/>
                </a:cubicBezTo>
                <a:cubicBezTo>
                  <a:pt x="4197775" y="3098622"/>
                  <a:pt x="4194520" y="3217852"/>
                  <a:pt x="4194520" y="3297339"/>
                </a:cubicBezTo>
                <a:cubicBezTo>
                  <a:pt x="4194520" y="3319266"/>
                  <a:pt x="4194863" y="3352328"/>
                  <a:pt x="4195548" y="3396526"/>
                </a:cubicBezTo>
                <a:cubicBezTo>
                  <a:pt x="4196233" y="3440723"/>
                  <a:pt x="4196576" y="3473785"/>
                  <a:pt x="4196576" y="3495712"/>
                </a:cubicBezTo>
                <a:cubicBezTo>
                  <a:pt x="4196576" y="3670446"/>
                  <a:pt x="4175677" y="3789676"/>
                  <a:pt x="4133878" y="3853402"/>
                </a:cubicBezTo>
                <a:cubicBezTo>
                  <a:pt x="4057131" y="3969892"/>
                  <a:pt x="3865610" y="4028136"/>
                  <a:pt x="3559312" y="4028136"/>
                </a:cubicBezTo>
                <a:cubicBezTo>
                  <a:pt x="3420896" y="4028136"/>
                  <a:pt x="3314343" y="4017515"/>
                  <a:pt x="3239653" y="3996273"/>
                </a:cubicBezTo>
                <a:cubicBezTo>
                  <a:pt x="3120423" y="3962011"/>
                  <a:pt x="3042992" y="3896572"/>
                  <a:pt x="3007360" y="3799955"/>
                </a:cubicBezTo>
                <a:cubicBezTo>
                  <a:pt x="2989544" y="3752674"/>
                  <a:pt x="2980636" y="3668390"/>
                  <a:pt x="2980636" y="3547105"/>
                </a:cubicBezTo>
                <a:cubicBezTo>
                  <a:pt x="2980636" y="3519010"/>
                  <a:pt x="2981664" y="3477211"/>
                  <a:pt x="2983720" y="3421708"/>
                </a:cubicBezTo>
                <a:cubicBezTo>
                  <a:pt x="2985776" y="3366204"/>
                  <a:pt x="2986804" y="3324748"/>
                  <a:pt x="2986804" y="3297339"/>
                </a:cubicBezTo>
                <a:cubicBezTo>
                  <a:pt x="2986804" y="3217852"/>
                  <a:pt x="2983035" y="3098622"/>
                  <a:pt x="2975497" y="2939649"/>
                </a:cubicBezTo>
                <a:cubicBezTo>
                  <a:pt x="2967960" y="2780676"/>
                  <a:pt x="2964191" y="2661788"/>
                  <a:pt x="2964191" y="2582987"/>
                </a:cubicBezTo>
                <a:cubicBezTo>
                  <a:pt x="2964191" y="2566541"/>
                  <a:pt x="2971386" y="2558319"/>
                  <a:pt x="2985776" y="2558319"/>
                </a:cubicBezTo>
                <a:close/>
                <a:moveTo>
                  <a:pt x="41113" y="2558319"/>
                </a:moveTo>
                <a:cubicBezTo>
                  <a:pt x="82912" y="2558319"/>
                  <a:pt x="146296" y="2560032"/>
                  <a:pt x="231265" y="2563458"/>
                </a:cubicBezTo>
                <a:cubicBezTo>
                  <a:pt x="316233" y="2566884"/>
                  <a:pt x="379959" y="2568597"/>
                  <a:pt x="422444" y="2568597"/>
                </a:cubicBezTo>
                <a:cubicBezTo>
                  <a:pt x="438204" y="2568597"/>
                  <a:pt x="446084" y="2573736"/>
                  <a:pt x="446084" y="2584015"/>
                </a:cubicBezTo>
                <a:cubicBezTo>
                  <a:pt x="446084" y="2618961"/>
                  <a:pt x="444542" y="2671553"/>
                  <a:pt x="441459" y="2741789"/>
                </a:cubicBezTo>
                <a:cubicBezTo>
                  <a:pt x="438375" y="2812025"/>
                  <a:pt x="436833" y="2864616"/>
                  <a:pt x="436833" y="2899563"/>
                </a:cubicBezTo>
                <a:cubicBezTo>
                  <a:pt x="436833" y="2920120"/>
                  <a:pt x="466984" y="2971512"/>
                  <a:pt x="527284" y="3053739"/>
                </a:cubicBezTo>
                <a:cubicBezTo>
                  <a:pt x="575250" y="3118151"/>
                  <a:pt x="614651" y="3167830"/>
                  <a:pt x="645486" y="3202777"/>
                </a:cubicBezTo>
                <a:cubicBezTo>
                  <a:pt x="673580" y="3169886"/>
                  <a:pt x="710925" y="3120549"/>
                  <a:pt x="757521" y="3054767"/>
                </a:cubicBezTo>
                <a:cubicBezTo>
                  <a:pt x="816451" y="2972540"/>
                  <a:pt x="845916" y="2922861"/>
                  <a:pt x="845916" y="2905730"/>
                </a:cubicBezTo>
                <a:cubicBezTo>
                  <a:pt x="845916" y="2871469"/>
                  <a:pt x="843346" y="2819562"/>
                  <a:pt x="838207" y="2750011"/>
                </a:cubicBezTo>
                <a:cubicBezTo>
                  <a:pt x="833067" y="2680461"/>
                  <a:pt x="830498" y="2628555"/>
                  <a:pt x="830498" y="2594293"/>
                </a:cubicBezTo>
                <a:cubicBezTo>
                  <a:pt x="830498" y="2579903"/>
                  <a:pt x="833581" y="2571681"/>
                  <a:pt x="839748" y="2569625"/>
                </a:cubicBezTo>
                <a:cubicBezTo>
                  <a:pt x="839748" y="2569625"/>
                  <a:pt x="848314" y="2569625"/>
                  <a:pt x="865445" y="2569625"/>
                </a:cubicBezTo>
                <a:cubicBezTo>
                  <a:pt x="906558" y="2569625"/>
                  <a:pt x="968400" y="2567740"/>
                  <a:pt x="1050970" y="2563972"/>
                </a:cubicBezTo>
                <a:cubicBezTo>
                  <a:pt x="1133541" y="2560203"/>
                  <a:pt x="1195725" y="2558319"/>
                  <a:pt x="1237524" y="2558319"/>
                </a:cubicBezTo>
                <a:cubicBezTo>
                  <a:pt x="1251229" y="2558319"/>
                  <a:pt x="1258081" y="2573051"/>
                  <a:pt x="1258081" y="2602516"/>
                </a:cubicBezTo>
                <a:cubicBezTo>
                  <a:pt x="1258081" y="2638833"/>
                  <a:pt x="1258766" y="2693480"/>
                  <a:pt x="1260137" y="2766457"/>
                </a:cubicBezTo>
                <a:cubicBezTo>
                  <a:pt x="1261508" y="2839434"/>
                  <a:pt x="1262193" y="2894424"/>
                  <a:pt x="1262193" y="2931426"/>
                </a:cubicBezTo>
                <a:cubicBezTo>
                  <a:pt x="1262193" y="2960891"/>
                  <a:pt x="1256711" y="2986587"/>
                  <a:pt x="1245747" y="3008514"/>
                </a:cubicBezTo>
                <a:cubicBezTo>
                  <a:pt x="1155982" y="3185989"/>
                  <a:pt x="1033668" y="3372714"/>
                  <a:pt x="878807" y="3568690"/>
                </a:cubicBezTo>
                <a:cubicBezTo>
                  <a:pt x="856879" y="3597469"/>
                  <a:pt x="845916" y="3623508"/>
                  <a:pt x="845916" y="3646806"/>
                </a:cubicBezTo>
                <a:cubicBezTo>
                  <a:pt x="845916" y="3683123"/>
                  <a:pt x="847971" y="3737599"/>
                  <a:pt x="852083" y="3810233"/>
                </a:cubicBezTo>
                <a:cubicBezTo>
                  <a:pt x="856194" y="3882867"/>
                  <a:pt x="858250" y="3937001"/>
                  <a:pt x="858250" y="3972632"/>
                </a:cubicBezTo>
                <a:cubicBezTo>
                  <a:pt x="858250" y="3984966"/>
                  <a:pt x="855509" y="3992504"/>
                  <a:pt x="850027" y="3995245"/>
                </a:cubicBezTo>
                <a:cubicBezTo>
                  <a:pt x="848656" y="3995930"/>
                  <a:pt x="839406" y="3997643"/>
                  <a:pt x="822275" y="4000384"/>
                </a:cubicBezTo>
                <a:cubicBezTo>
                  <a:pt x="797607" y="4004496"/>
                  <a:pt x="735936" y="4006551"/>
                  <a:pt x="637263" y="4006551"/>
                </a:cubicBezTo>
                <a:cubicBezTo>
                  <a:pt x="537905" y="4006551"/>
                  <a:pt x="474521" y="4004496"/>
                  <a:pt x="447112" y="4000384"/>
                </a:cubicBezTo>
                <a:cubicBezTo>
                  <a:pt x="427925" y="3997643"/>
                  <a:pt x="418332" y="3987708"/>
                  <a:pt x="418332" y="3970577"/>
                </a:cubicBezTo>
                <a:cubicBezTo>
                  <a:pt x="418332" y="3934260"/>
                  <a:pt x="421416" y="3878927"/>
                  <a:pt x="427583" y="3804580"/>
                </a:cubicBezTo>
                <a:cubicBezTo>
                  <a:pt x="433750" y="3730233"/>
                  <a:pt x="436833" y="3674558"/>
                  <a:pt x="436833" y="3637555"/>
                </a:cubicBezTo>
                <a:cubicBezTo>
                  <a:pt x="436833" y="3615628"/>
                  <a:pt x="428611" y="3591988"/>
                  <a:pt x="412165" y="3566634"/>
                </a:cubicBezTo>
                <a:cubicBezTo>
                  <a:pt x="329252" y="3449459"/>
                  <a:pt x="210708" y="3269929"/>
                  <a:pt x="56531" y="3028043"/>
                </a:cubicBezTo>
                <a:cubicBezTo>
                  <a:pt x="40771" y="3001319"/>
                  <a:pt x="32891" y="2979392"/>
                  <a:pt x="32891" y="2962261"/>
                </a:cubicBezTo>
                <a:cubicBezTo>
                  <a:pt x="32891" y="2921148"/>
                  <a:pt x="30835" y="2859477"/>
                  <a:pt x="26724" y="2777249"/>
                </a:cubicBezTo>
                <a:cubicBezTo>
                  <a:pt x="22612" y="2695022"/>
                  <a:pt x="20557" y="2633351"/>
                  <a:pt x="20557" y="2592237"/>
                </a:cubicBezTo>
                <a:cubicBezTo>
                  <a:pt x="20557" y="2569625"/>
                  <a:pt x="27409" y="2558319"/>
                  <a:pt x="41113" y="2558319"/>
                </a:cubicBezTo>
                <a:close/>
                <a:moveTo>
                  <a:pt x="2083003" y="2520288"/>
                </a:moveTo>
                <a:cubicBezTo>
                  <a:pt x="2293368" y="2520288"/>
                  <a:pt x="2468787" y="2594636"/>
                  <a:pt x="2609259" y="2743331"/>
                </a:cubicBezTo>
                <a:cubicBezTo>
                  <a:pt x="2746990" y="2889970"/>
                  <a:pt x="2815856" y="3069157"/>
                  <a:pt x="2815856" y="3280893"/>
                </a:cubicBezTo>
                <a:cubicBezTo>
                  <a:pt x="2815856" y="3494685"/>
                  <a:pt x="2747675" y="3673872"/>
                  <a:pt x="2611315" y="3818456"/>
                </a:cubicBezTo>
                <a:cubicBezTo>
                  <a:pt x="2472213" y="3965095"/>
                  <a:pt x="2296110" y="4038414"/>
                  <a:pt x="2083003" y="4038414"/>
                </a:cubicBezTo>
                <a:cubicBezTo>
                  <a:pt x="1871267" y="4038414"/>
                  <a:pt x="1695506" y="3964410"/>
                  <a:pt x="1555719" y="3816400"/>
                </a:cubicBezTo>
                <a:cubicBezTo>
                  <a:pt x="1418673" y="3671817"/>
                  <a:pt x="1350150" y="3493314"/>
                  <a:pt x="1350150" y="3280893"/>
                </a:cubicBezTo>
                <a:cubicBezTo>
                  <a:pt x="1350150" y="3067787"/>
                  <a:pt x="1418673" y="2888599"/>
                  <a:pt x="1555719" y="2743331"/>
                </a:cubicBezTo>
                <a:cubicBezTo>
                  <a:pt x="1695506" y="2594636"/>
                  <a:pt x="1871267" y="2520288"/>
                  <a:pt x="2083003" y="2520288"/>
                </a:cubicBezTo>
                <a:close/>
                <a:moveTo>
                  <a:pt x="3396290" y="504672"/>
                </a:moveTo>
                <a:cubicBezTo>
                  <a:pt x="3381900" y="534822"/>
                  <a:pt x="3357575" y="600262"/>
                  <a:pt x="3323313" y="700990"/>
                </a:cubicBezTo>
                <a:cubicBezTo>
                  <a:pt x="3286311" y="807886"/>
                  <a:pt x="3267810" y="870585"/>
                  <a:pt x="3267810" y="889086"/>
                </a:cubicBezTo>
                <a:cubicBezTo>
                  <a:pt x="3267810" y="901420"/>
                  <a:pt x="3288366" y="908272"/>
                  <a:pt x="3329480" y="909643"/>
                </a:cubicBezTo>
                <a:cubicBezTo>
                  <a:pt x="3350723" y="911013"/>
                  <a:pt x="3385669" y="911698"/>
                  <a:pt x="3434320" y="911698"/>
                </a:cubicBezTo>
                <a:cubicBezTo>
                  <a:pt x="3479545" y="911698"/>
                  <a:pt x="3504556" y="906217"/>
                  <a:pt x="3509353" y="895253"/>
                </a:cubicBezTo>
                <a:cubicBezTo>
                  <a:pt x="3510724" y="891827"/>
                  <a:pt x="3511409" y="887030"/>
                  <a:pt x="3511409" y="880863"/>
                </a:cubicBezTo>
                <a:cubicBezTo>
                  <a:pt x="3511409" y="858250"/>
                  <a:pt x="3495648" y="795894"/>
                  <a:pt x="3464128" y="693795"/>
                </a:cubicBezTo>
                <a:cubicBezTo>
                  <a:pt x="3433292" y="595122"/>
                  <a:pt x="3410680" y="532081"/>
                  <a:pt x="3396290" y="504672"/>
                </a:cubicBezTo>
                <a:close/>
                <a:moveTo>
                  <a:pt x="5811342" y="24669"/>
                </a:moveTo>
                <a:cubicBezTo>
                  <a:pt x="5832584" y="24669"/>
                  <a:pt x="5864619" y="25697"/>
                  <a:pt x="5907446" y="27752"/>
                </a:cubicBezTo>
                <a:cubicBezTo>
                  <a:pt x="5950272" y="29808"/>
                  <a:pt x="5982307" y="30836"/>
                  <a:pt x="6003549" y="30836"/>
                </a:cubicBezTo>
                <a:cubicBezTo>
                  <a:pt x="6025477" y="30836"/>
                  <a:pt x="6058025" y="29808"/>
                  <a:pt x="6101194" y="27752"/>
                </a:cubicBezTo>
                <a:cubicBezTo>
                  <a:pt x="6144364" y="25697"/>
                  <a:pt x="6176570" y="24669"/>
                  <a:pt x="6197812" y="24669"/>
                </a:cubicBezTo>
                <a:cubicBezTo>
                  <a:pt x="6209461" y="24669"/>
                  <a:pt x="6215285" y="30836"/>
                  <a:pt x="6215285" y="43170"/>
                </a:cubicBezTo>
                <a:cubicBezTo>
                  <a:pt x="6215285" y="93877"/>
                  <a:pt x="6212715" y="170452"/>
                  <a:pt x="6207576" y="272893"/>
                </a:cubicBezTo>
                <a:cubicBezTo>
                  <a:pt x="6202437" y="375335"/>
                  <a:pt x="6199867" y="451910"/>
                  <a:pt x="6199867" y="502616"/>
                </a:cubicBezTo>
                <a:cubicBezTo>
                  <a:pt x="6199867" y="561546"/>
                  <a:pt x="6215970" y="591011"/>
                  <a:pt x="6248176" y="591011"/>
                </a:cubicBezTo>
                <a:cubicBezTo>
                  <a:pt x="6329719" y="591011"/>
                  <a:pt x="6393102" y="568741"/>
                  <a:pt x="6438327" y="524201"/>
                </a:cubicBezTo>
                <a:cubicBezTo>
                  <a:pt x="6471903" y="491310"/>
                  <a:pt x="6505822" y="431353"/>
                  <a:pt x="6540084" y="344328"/>
                </a:cubicBezTo>
                <a:cubicBezTo>
                  <a:pt x="6562012" y="277861"/>
                  <a:pt x="6597986" y="179873"/>
                  <a:pt x="6648007" y="50365"/>
                </a:cubicBezTo>
                <a:cubicBezTo>
                  <a:pt x="6655545" y="33234"/>
                  <a:pt x="6670963" y="24669"/>
                  <a:pt x="6694260" y="24669"/>
                </a:cubicBezTo>
                <a:cubicBezTo>
                  <a:pt x="6712077" y="24669"/>
                  <a:pt x="6738972" y="25697"/>
                  <a:pt x="6774946" y="27752"/>
                </a:cubicBezTo>
                <a:cubicBezTo>
                  <a:pt x="6810921" y="29808"/>
                  <a:pt x="6837816" y="30836"/>
                  <a:pt x="6855632" y="30836"/>
                </a:cubicBezTo>
                <a:cubicBezTo>
                  <a:pt x="6874133" y="30836"/>
                  <a:pt x="6901714" y="30151"/>
                  <a:pt x="6938373" y="28780"/>
                </a:cubicBezTo>
                <a:cubicBezTo>
                  <a:pt x="6975033" y="27410"/>
                  <a:pt x="7002271" y="26725"/>
                  <a:pt x="7020087" y="26725"/>
                </a:cubicBezTo>
                <a:cubicBezTo>
                  <a:pt x="7036533" y="26725"/>
                  <a:pt x="7044755" y="34605"/>
                  <a:pt x="7044755" y="50365"/>
                </a:cubicBezTo>
                <a:cubicBezTo>
                  <a:pt x="7044755" y="72978"/>
                  <a:pt x="7030366" y="128138"/>
                  <a:pt x="7001586" y="215848"/>
                </a:cubicBezTo>
                <a:cubicBezTo>
                  <a:pt x="6916618" y="474865"/>
                  <a:pt x="6818973" y="636579"/>
                  <a:pt x="6708650" y="700990"/>
                </a:cubicBezTo>
                <a:cubicBezTo>
                  <a:pt x="6686038" y="714010"/>
                  <a:pt x="6674731" y="724631"/>
                  <a:pt x="6674731" y="732853"/>
                </a:cubicBezTo>
                <a:cubicBezTo>
                  <a:pt x="6674731" y="732168"/>
                  <a:pt x="6737944" y="834953"/>
                  <a:pt x="6864369" y="1041207"/>
                </a:cubicBezTo>
                <a:cubicBezTo>
                  <a:pt x="6990794" y="1247461"/>
                  <a:pt x="7054006" y="1370117"/>
                  <a:pt x="7054006" y="1409175"/>
                </a:cubicBezTo>
                <a:cubicBezTo>
                  <a:pt x="7054006" y="1438640"/>
                  <a:pt x="7041329" y="1457826"/>
                  <a:pt x="7015976" y="1466734"/>
                </a:cubicBezTo>
                <a:cubicBezTo>
                  <a:pt x="6995419" y="1473586"/>
                  <a:pt x="6941286" y="1477013"/>
                  <a:pt x="6853576" y="1477013"/>
                </a:cubicBezTo>
                <a:cubicBezTo>
                  <a:pt x="6769293" y="1477013"/>
                  <a:pt x="6707622" y="1473586"/>
                  <a:pt x="6668564" y="1466734"/>
                </a:cubicBezTo>
                <a:cubicBezTo>
                  <a:pt x="6650063" y="1463308"/>
                  <a:pt x="6637900" y="1459711"/>
                  <a:pt x="6632076" y="1455942"/>
                </a:cubicBezTo>
                <a:cubicBezTo>
                  <a:pt x="6626252" y="1452173"/>
                  <a:pt x="6618885" y="1442409"/>
                  <a:pt x="6609977" y="1426648"/>
                </a:cubicBezTo>
                <a:cubicBezTo>
                  <a:pt x="6559956" y="1334828"/>
                  <a:pt x="6510276" y="1243007"/>
                  <a:pt x="6460940" y="1151186"/>
                </a:cubicBezTo>
                <a:cubicBezTo>
                  <a:pt x="6379397" y="1003176"/>
                  <a:pt x="6330747" y="921634"/>
                  <a:pt x="6314986" y="906559"/>
                </a:cubicBezTo>
                <a:cubicBezTo>
                  <a:pt x="6240981" y="933283"/>
                  <a:pt x="6203979" y="952470"/>
                  <a:pt x="6203979" y="964118"/>
                </a:cubicBezTo>
                <a:cubicBezTo>
                  <a:pt x="6203979" y="1015511"/>
                  <a:pt x="6206034" y="1093113"/>
                  <a:pt x="6210146" y="1196925"/>
                </a:cubicBezTo>
                <a:cubicBezTo>
                  <a:pt x="6214257" y="1300737"/>
                  <a:pt x="6216313" y="1378682"/>
                  <a:pt x="6216313" y="1430760"/>
                </a:cubicBezTo>
                <a:cubicBezTo>
                  <a:pt x="6216313" y="1452002"/>
                  <a:pt x="6207062" y="1463993"/>
                  <a:pt x="6188561" y="1466734"/>
                </a:cubicBezTo>
                <a:cubicBezTo>
                  <a:pt x="6152930" y="1472216"/>
                  <a:pt x="6088517" y="1474957"/>
                  <a:pt x="5995326" y="1474957"/>
                </a:cubicBezTo>
                <a:cubicBezTo>
                  <a:pt x="5906247" y="1474957"/>
                  <a:pt x="5847317" y="1472216"/>
                  <a:pt x="5818537" y="1466734"/>
                </a:cubicBezTo>
                <a:cubicBezTo>
                  <a:pt x="5798665" y="1462623"/>
                  <a:pt x="5788730" y="1452002"/>
                  <a:pt x="5788730" y="1434871"/>
                </a:cubicBezTo>
                <a:cubicBezTo>
                  <a:pt x="5788730" y="1360866"/>
                  <a:pt x="5792327" y="1249174"/>
                  <a:pt x="5799522" y="1099794"/>
                </a:cubicBezTo>
                <a:cubicBezTo>
                  <a:pt x="5806717" y="950414"/>
                  <a:pt x="5810314" y="838379"/>
                  <a:pt x="5810314" y="763689"/>
                </a:cubicBezTo>
                <a:cubicBezTo>
                  <a:pt x="5810314" y="684202"/>
                  <a:pt x="5806888" y="564801"/>
                  <a:pt x="5800036" y="405485"/>
                </a:cubicBezTo>
                <a:cubicBezTo>
                  <a:pt x="5793184" y="246169"/>
                  <a:pt x="5789758" y="126768"/>
                  <a:pt x="5789758" y="47281"/>
                </a:cubicBezTo>
                <a:cubicBezTo>
                  <a:pt x="5789758" y="32207"/>
                  <a:pt x="5796952" y="24669"/>
                  <a:pt x="5811342" y="24669"/>
                </a:cubicBezTo>
                <a:close/>
                <a:moveTo>
                  <a:pt x="1220293" y="24669"/>
                </a:moveTo>
                <a:cubicBezTo>
                  <a:pt x="1241535" y="24669"/>
                  <a:pt x="1273569" y="25697"/>
                  <a:pt x="1316396" y="27752"/>
                </a:cubicBezTo>
                <a:cubicBezTo>
                  <a:pt x="1359223" y="29808"/>
                  <a:pt x="1391257" y="30836"/>
                  <a:pt x="1412500" y="30836"/>
                </a:cubicBezTo>
                <a:cubicBezTo>
                  <a:pt x="1434427" y="30836"/>
                  <a:pt x="1467489" y="29808"/>
                  <a:pt x="1511687" y="27752"/>
                </a:cubicBezTo>
                <a:cubicBezTo>
                  <a:pt x="1555884" y="25697"/>
                  <a:pt x="1588946" y="24669"/>
                  <a:pt x="1610873" y="24669"/>
                </a:cubicBezTo>
                <a:cubicBezTo>
                  <a:pt x="1622523" y="24669"/>
                  <a:pt x="1628347" y="30836"/>
                  <a:pt x="1628347" y="43170"/>
                </a:cubicBezTo>
                <a:cubicBezTo>
                  <a:pt x="1628347" y="94562"/>
                  <a:pt x="1624578" y="171479"/>
                  <a:pt x="1617040" y="273921"/>
                </a:cubicBezTo>
                <a:cubicBezTo>
                  <a:pt x="1609503" y="376363"/>
                  <a:pt x="1605735" y="453280"/>
                  <a:pt x="1605735" y="504672"/>
                </a:cubicBezTo>
                <a:cubicBezTo>
                  <a:pt x="1605735" y="528655"/>
                  <a:pt x="1612244" y="542702"/>
                  <a:pt x="1625264" y="546814"/>
                </a:cubicBezTo>
                <a:cubicBezTo>
                  <a:pt x="1643079" y="552295"/>
                  <a:pt x="1730789" y="555037"/>
                  <a:pt x="1888392" y="555037"/>
                </a:cubicBezTo>
                <a:cubicBezTo>
                  <a:pt x="2035031" y="555037"/>
                  <a:pt x="2119999" y="552295"/>
                  <a:pt x="2143297" y="546814"/>
                </a:cubicBezTo>
                <a:cubicBezTo>
                  <a:pt x="2159742" y="542702"/>
                  <a:pt x="2167965" y="528655"/>
                  <a:pt x="2167965" y="504672"/>
                </a:cubicBezTo>
                <a:cubicBezTo>
                  <a:pt x="2167965" y="455336"/>
                  <a:pt x="2165567" y="380817"/>
                  <a:pt x="2160770" y="281116"/>
                </a:cubicBezTo>
                <a:cubicBezTo>
                  <a:pt x="2155974" y="181415"/>
                  <a:pt x="2153575" y="106554"/>
                  <a:pt x="2153575" y="56532"/>
                </a:cubicBezTo>
                <a:cubicBezTo>
                  <a:pt x="2153575" y="35290"/>
                  <a:pt x="2162140" y="24669"/>
                  <a:pt x="2179271" y="24669"/>
                </a:cubicBezTo>
                <a:cubicBezTo>
                  <a:pt x="2199143" y="24669"/>
                  <a:pt x="2229465" y="25697"/>
                  <a:pt x="2270236" y="27752"/>
                </a:cubicBezTo>
                <a:cubicBezTo>
                  <a:pt x="2311007" y="29808"/>
                  <a:pt x="2341671" y="30836"/>
                  <a:pt x="2362227" y="30836"/>
                </a:cubicBezTo>
                <a:cubicBezTo>
                  <a:pt x="2382100" y="30836"/>
                  <a:pt x="2412421" y="29808"/>
                  <a:pt x="2453192" y="27752"/>
                </a:cubicBezTo>
                <a:cubicBezTo>
                  <a:pt x="2493963" y="25697"/>
                  <a:pt x="2524627" y="24669"/>
                  <a:pt x="2545184" y="24669"/>
                </a:cubicBezTo>
                <a:cubicBezTo>
                  <a:pt x="2565056" y="24669"/>
                  <a:pt x="2574992" y="32891"/>
                  <a:pt x="2574992" y="49337"/>
                </a:cubicBezTo>
                <a:cubicBezTo>
                  <a:pt x="2574992" y="128138"/>
                  <a:pt x="2571736" y="247026"/>
                  <a:pt x="2565227" y="405999"/>
                </a:cubicBezTo>
                <a:cubicBezTo>
                  <a:pt x="2558717" y="564972"/>
                  <a:pt x="2555463" y="684202"/>
                  <a:pt x="2555463" y="763689"/>
                </a:cubicBezTo>
                <a:cubicBezTo>
                  <a:pt x="2555463" y="838379"/>
                  <a:pt x="2559060" y="950414"/>
                  <a:pt x="2566255" y="1099794"/>
                </a:cubicBezTo>
                <a:cubicBezTo>
                  <a:pt x="2573450" y="1249174"/>
                  <a:pt x="2577047" y="1360866"/>
                  <a:pt x="2577047" y="1434871"/>
                </a:cubicBezTo>
                <a:cubicBezTo>
                  <a:pt x="2577047" y="1449261"/>
                  <a:pt x="2573964" y="1458169"/>
                  <a:pt x="2567796" y="1461595"/>
                </a:cubicBezTo>
                <a:cubicBezTo>
                  <a:pt x="2565056" y="1463651"/>
                  <a:pt x="2555463" y="1465364"/>
                  <a:pt x="2539017" y="1466734"/>
                </a:cubicBezTo>
                <a:cubicBezTo>
                  <a:pt x="2497218" y="1470846"/>
                  <a:pt x="2438288" y="1472901"/>
                  <a:pt x="2362227" y="1472901"/>
                </a:cubicBezTo>
                <a:cubicBezTo>
                  <a:pt x="2254647" y="1472901"/>
                  <a:pt x="2191434" y="1470846"/>
                  <a:pt x="2172591" y="1466734"/>
                </a:cubicBezTo>
                <a:cubicBezTo>
                  <a:pt x="2153747" y="1462623"/>
                  <a:pt x="2144325" y="1453372"/>
                  <a:pt x="2144325" y="1438982"/>
                </a:cubicBezTo>
                <a:cubicBezTo>
                  <a:pt x="2144325" y="1384849"/>
                  <a:pt x="2146895" y="1303478"/>
                  <a:pt x="2152034" y="1194870"/>
                </a:cubicBezTo>
                <a:cubicBezTo>
                  <a:pt x="2157173" y="1086260"/>
                  <a:pt x="2159742" y="1004889"/>
                  <a:pt x="2159742" y="950757"/>
                </a:cubicBezTo>
                <a:cubicBezTo>
                  <a:pt x="2159742" y="924032"/>
                  <a:pt x="2152205" y="908615"/>
                  <a:pt x="2137130" y="904503"/>
                </a:cubicBezTo>
                <a:cubicBezTo>
                  <a:pt x="2113832" y="899022"/>
                  <a:pt x="2030919" y="896281"/>
                  <a:pt x="1888392" y="896281"/>
                </a:cubicBezTo>
                <a:cubicBezTo>
                  <a:pt x="1745178" y="896281"/>
                  <a:pt x="1661581" y="899022"/>
                  <a:pt x="1637597" y="904503"/>
                </a:cubicBezTo>
                <a:cubicBezTo>
                  <a:pt x="1622523" y="907930"/>
                  <a:pt x="1614985" y="923347"/>
                  <a:pt x="1614985" y="950757"/>
                </a:cubicBezTo>
                <a:cubicBezTo>
                  <a:pt x="1614985" y="1004204"/>
                  <a:pt x="1616698" y="1084205"/>
                  <a:pt x="1620124" y="1190758"/>
                </a:cubicBezTo>
                <a:cubicBezTo>
                  <a:pt x="1623551" y="1297311"/>
                  <a:pt x="1625264" y="1377312"/>
                  <a:pt x="1625264" y="1430760"/>
                </a:cubicBezTo>
                <a:cubicBezTo>
                  <a:pt x="1625264" y="1451316"/>
                  <a:pt x="1616013" y="1463308"/>
                  <a:pt x="1597512" y="1466734"/>
                </a:cubicBezTo>
                <a:cubicBezTo>
                  <a:pt x="1575584" y="1470846"/>
                  <a:pt x="1511173" y="1472901"/>
                  <a:pt x="1404277" y="1472901"/>
                </a:cubicBezTo>
                <a:cubicBezTo>
                  <a:pt x="1311771" y="1472901"/>
                  <a:pt x="1252841" y="1470846"/>
                  <a:pt x="1227488" y="1466734"/>
                </a:cubicBezTo>
                <a:cubicBezTo>
                  <a:pt x="1207616" y="1463308"/>
                  <a:pt x="1197680" y="1452687"/>
                  <a:pt x="1197680" y="1434871"/>
                </a:cubicBezTo>
                <a:cubicBezTo>
                  <a:pt x="1197680" y="1360866"/>
                  <a:pt x="1201278" y="1249174"/>
                  <a:pt x="1208473" y="1099794"/>
                </a:cubicBezTo>
                <a:cubicBezTo>
                  <a:pt x="1215667" y="950414"/>
                  <a:pt x="1219265" y="838379"/>
                  <a:pt x="1219265" y="763689"/>
                </a:cubicBezTo>
                <a:cubicBezTo>
                  <a:pt x="1219265" y="684202"/>
                  <a:pt x="1215839" y="564801"/>
                  <a:pt x="1208986" y="405485"/>
                </a:cubicBezTo>
                <a:cubicBezTo>
                  <a:pt x="1202134" y="246169"/>
                  <a:pt x="1198708" y="126768"/>
                  <a:pt x="1198708" y="47281"/>
                </a:cubicBezTo>
                <a:cubicBezTo>
                  <a:pt x="1198708" y="32207"/>
                  <a:pt x="1205903" y="24669"/>
                  <a:pt x="1220293" y="24669"/>
                </a:cubicBezTo>
                <a:close/>
                <a:moveTo>
                  <a:pt x="1047373" y="12335"/>
                </a:moveTo>
                <a:cubicBezTo>
                  <a:pt x="1061078" y="12335"/>
                  <a:pt x="1068958" y="13191"/>
                  <a:pt x="1071014" y="14904"/>
                </a:cubicBezTo>
                <a:cubicBezTo>
                  <a:pt x="1073069" y="16617"/>
                  <a:pt x="1074440" y="23298"/>
                  <a:pt x="1075125" y="34947"/>
                </a:cubicBezTo>
                <a:cubicBezTo>
                  <a:pt x="1075125" y="53448"/>
                  <a:pt x="1074440" y="79145"/>
                  <a:pt x="1073069" y="112035"/>
                </a:cubicBezTo>
                <a:cubicBezTo>
                  <a:pt x="1071699" y="148353"/>
                  <a:pt x="1071014" y="174049"/>
                  <a:pt x="1071014" y="189124"/>
                </a:cubicBezTo>
                <a:cubicBezTo>
                  <a:pt x="1071014" y="206255"/>
                  <a:pt x="1073240" y="231437"/>
                  <a:pt x="1077694" y="264670"/>
                </a:cubicBezTo>
                <a:cubicBezTo>
                  <a:pt x="1082149" y="297904"/>
                  <a:pt x="1084375" y="322744"/>
                  <a:pt x="1084375" y="339189"/>
                </a:cubicBezTo>
                <a:cubicBezTo>
                  <a:pt x="1084375" y="352894"/>
                  <a:pt x="1076838" y="359746"/>
                  <a:pt x="1061763" y="359746"/>
                </a:cubicBezTo>
                <a:cubicBezTo>
                  <a:pt x="1035724" y="359746"/>
                  <a:pt x="932597" y="354607"/>
                  <a:pt x="752382" y="344328"/>
                </a:cubicBezTo>
                <a:cubicBezTo>
                  <a:pt x="748270" y="517691"/>
                  <a:pt x="746215" y="638634"/>
                  <a:pt x="746215" y="707157"/>
                </a:cubicBezTo>
                <a:cubicBezTo>
                  <a:pt x="746215" y="788014"/>
                  <a:pt x="749470" y="909643"/>
                  <a:pt x="755979" y="1072042"/>
                </a:cubicBezTo>
                <a:cubicBezTo>
                  <a:pt x="762489" y="1234442"/>
                  <a:pt x="765744" y="1356070"/>
                  <a:pt x="765744" y="1436927"/>
                </a:cubicBezTo>
                <a:cubicBezTo>
                  <a:pt x="765744" y="1449946"/>
                  <a:pt x="762660" y="1458169"/>
                  <a:pt x="756493" y="1461595"/>
                </a:cubicBezTo>
                <a:cubicBezTo>
                  <a:pt x="754437" y="1462965"/>
                  <a:pt x="744844" y="1464678"/>
                  <a:pt x="727713" y="1466734"/>
                </a:cubicBezTo>
                <a:cubicBezTo>
                  <a:pt x="686600" y="1472216"/>
                  <a:pt x="626299" y="1474957"/>
                  <a:pt x="546813" y="1474957"/>
                </a:cubicBezTo>
                <a:cubicBezTo>
                  <a:pt x="458418" y="1474957"/>
                  <a:pt x="396405" y="1472216"/>
                  <a:pt x="360773" y="1466734"/>
                </a:cubicBezTo>
                <a:cubicBezTo>
                  <a:pt x="341587" y="1463308"/>
                  <a:pt x="331993" y="1452687"/>
                  <a:pt x="331993" y="1434871"/>
                </a:cubicBezTo>
                <a:cubicBezTo>
                  <a:pt x="331993" y="1354014"/>
                  <a:pt x="335420" y="1232728"/>
                  <a:pt x="342272" y="1071014"/>
                </a:cubicBezTo>
                <a:cubicBezTo>
                  <a:pt x="349124" y="909300"/>
                  <a:pt x="352550" y="788014"/>
                  <a:pt x="352550" y="707157"/>
                </a:cubicBezTo>
                <a:cubicBezTo>
                  <a:pt x="352550" y="653709"/>
                  <a:pt x="349809" y="534479"/>
                  <a:pt x="344327" y="349467"/>
                </a:cubicBezTo>
                <a:cubicBezTo>
                  <a:pt x="207282" y="363172"/>
                  <a:pt x="97988" y="370025"/>
                  <a:pt x="16445" y="370025"/>
                </a:cubicBezTo>
                <a:cubicBezTo>
                  <a:pt x="5482" y="370025"/>
                  <a:pt x="0" y="366598"/>
                  <a:pt x="0" y="359746"/>
                </a:cubicBezTo>
                <a:cubicBezTo>
                  <a:pt x="0" y="350838"/>
                  <a:pt x="4796" y="324457"/>
                  <a:pt x="14390" y="280602"/>
                </a:cubicBezTo>
                <a:cubicBezTo>
                  <a:pt x="25353" y="232636"/>
                  <a:pt x="31520" y="203514"/>
                  <a:pt x="32891" y="193235"/>
                </a:cubicBezTo>
                <a:cubicBezTo>
                  <a:pt x="34946" y="161029"/>
                  <a:pt x="37345" y="128824"/>
                  <a:pt x="40086" y="96618"/>
                </a:cubicBezTo>
                <a:cubicBezTo>
                  <a:pt x="44882" y="45226"/>
                  <a:pt x="53105" y="19530"/>
                  <a:pt x="64754" y="19530"/>
                </a:cubicBezTo>
                <a:cubicBezTo>
                  <a:pt x="66124" y="19530"/>
                  <a:pt x="70921" y="19872"/>
                  <a:pt x="79144" y="20557"/>
                </a:cubicBezTo>
                <a:cubicBezTo>
                  <a:pt x="190151" y="34947"/>
                  <a:pt x="354263" y="42142"/>
                  <a:pt x="571481" y="42142"/>
                </a:cubicBezTo>
                <a:cubicBezTo>
                  <a:pt x="633152" y="42142"/>
                  <a:pt x="746900" y="35632"/>
                  <a:pt x="912725" y="22613"/>
                </a:cubicBezTo>
                <a:cubicBezTo>
                  <a:pt x="1001805" y="15761"/>
                  <a:pt x="1046688" y="12335"/>
                  <a:pt x="1047373" y="12335"/>
                </a:cubicBezTo>
                <a:close/>
                <a:moveTo>
                  <a:pt x="4578153" y="4112"/>
                </a:moveTo>
                <a:cubicBezTo>
                  <a:pt x="4586375" y="4112"/>
                  <a:pt x="4599052" y="15761"/>
                  <a:pt x="4616183" y="39059"/>
                </a:cubicBezTo>
                <a:lnTo>
                  <a:pt x="4999569" y="564287"/>
                </a:lnTo>
                <a:cubicBezTo>
                  <a:pt x="5033830" y="611568"/>
                  <a:pt x="5085565" y="680776"/>
                  <a:pt x="5154773" y="771912"/>
                </a:cubicBezTo>
                <a:cubicBezTo>
                  <a:pt x="5171904" y="793154"/>
                  <a:pt x="5186636" y="803775"/>
                  <a:pt x="5198971" y="803775"/>
                </a:cubicBezTo>
                <a:cubicBezTo>
                  <a:pt x="5207879" y="803775"/>
                  <a:pt x="5212332" y="777051"/>
                  <a:pt x="5212332" y="723603"/>
                </a:cubicBezTo>
                <a:cubicBezTo>
                  <a:pt x="5212332" y="651654"/>
                  <a:pt x="5208392" y="543388"/>
                  <a:pt x="5200512" y="398804"/>
                </a:cubicBezTo>
                <a:cubicBezTo>
                  <a:pt x="5192632" y="254221"/>
                  <a:pt x="5188692" y="145612"/>
                  <a:pt x="5188692" y="72978"/>
                </a:cubicBezTo>
                <a:cubicBezTo>
                  <a:pt x="5188692" y="47624"/>
                  <a:pt x="5195887" y="34947"/>
                  <a:pt x="5210277" y="34947"/>
                </a:cubicBezTo>
                <a:cubicBezTo>
                  <a:pt x="5251390" y="34947"/>
                  <a:pt x="5313403" y="33234"/>
                  <a:pt x="5396316" y="29808"/>
                </a:cubicBezTo>
                <a:cubicBezTo>
                  <a:pt x="5479229" y="26382"/>
                  <a:pt x="5541242" y="24669"/>
                  <a:pt x="5582356" y="24669"/>
                </a:cubicBezTo>
                <a:cubicBezTo>
                  <a:pt x="5595376" y="24669"/>
                  <a:pt x="5601885" y="35290"/>
                  <a:pt x="5601885" y="56532"/>
                </a:cubicBezTo>
                <a:cubicBezTo>
                  <a:pt x="5601885" y="134648"/>
                  <a:pt x="5598630" y="251994"/>
                  <a:pt x="5592121" y="408569"/>
                </a:cubicBezTo>
                <a:cubicBezTo>
                  <a:pt x="5585612" y="565143"/>
                  <a:pt x="5582356" y="682832"/>
                  <a:pt x="5582356" y="761633"/>
                </a:cubicBezTo>
                <a:lnTo>
                  <a:pt x="5582356" y="1438982"/>
                </a:lnTo>
                <a:cubicBezTo>
                  <a:pt x="5582356" y="1457484"/>
                  <a:pt x="5572420" y="1466734"/>
                  <a:pt x="5552549" y="1466734"/>
                </a:cubicBezTo>
                <a:cubicBezTo>
                  <a:pt x="5536103" y="1466734"/>
                  <a:pt x="5511263" y="1467419"/>
                  <a:pt x="5478031" y="1468790"/>
                </a:cubicBezTo>
                <a:cubicBezTo>
                  <a:pt x="5444797" y="1470161"/>
                  <a:pt x="5419957" y="1470846"/>
                  <a:pt x="5403511" y="1470846"/>
                </a:cubicBezTo>
                <a:cubicBezTo>
                  <a:pt x="5385696" y="1470846"/>
                  <a:pt x="5358972" y="1469475"/>
                  <a:pt x="5323339" y="1466734"/>
                </a:cubicBezTo>
                <a:cubicBezTo>
                  <a:pt x="5287707" y="1463993"/>
                  <a:pt x="5260983" y="1462623"/>
                  <a:pt x="5243168" y="1462623"/>
                </a:cubicBezTo>
                <a:cubicBezTo>
                  <a:pt x="5230834" y="1462623"/>
                  <a:pt x="5216101" y="1451316"/>
                  <a:pt x="5198971" y="1428704"/>
                </a:cubicBezTo>
                <a:cubicBezTo>
                  <a:pt x="5149634" y="1362237"/>
                  <a:pt x="5038627" y="1214912"/>
                  <a:pt x="4865949" y="986731"/>
                </a:cubicBezTo>
                <a:cubicBezTo>
                  <a:pt x="4818668" y="923005"/>
                  <a:pt x="4746719" y="829128"/>
                  <a:pt x="4650102" y="705102"/>
                </a:cubicBezTo>
                <a:cubicBezTo>
                  <a:pt x="4647361" y="700990"/>
                  <a:pt x="4642221" y="696879"/>
                  <a:pt x="4634684" y="692768"/>
                </a:cubicBezTo>
                <a:cubicBezTo>
                  <a:pt x="4629202" y="697564"/>
                  <a:pt x="4626461" y="705102"/>
                  <a:pt x="4626461" y="715380"/>
                </a:cubicBezTo>
                <a:cubicBezTo>
                  <a:pt x="4626461" y="794867"/>
                  <a:pt x="4628688" y="914097"/>
                  <a:pt x="4633142" y="1073070"/>
                </a:cubicBezTo>
                <a:cubicBezTo>
                  <a:pt x="4637596" y="1232043"/>
                  <a:pt x="4639824" y="1351273"/>
                  <a:pt x="4639824" y="1430760"/>
                </a:cubicBezTo>
                <a:cubicBezTo>
                  <a:pt x="4639824" y="1454743"/>
                  <a:pt x="4630573" y="1466734"/>
                  <a:pt x="4612072" y="1466734"/>
                </a:cubicBezTo>
                <a:lnTo>
                  <a:pt x="4256437" y="1466734"/>
                </a:lnTo>
                <a:cubicBezTo>
                  <a:pt x="4236566" y="1466734"/>
                  <a:pt x="4226630" y="1456113"/>
                  <a:pt x="4226630" y="1434871"/>
                </a:cubicBezTo>
                <a:cubicBezTo>
                  <a:pt x="4226630" y="1360866"/>
                  <a:pt x="4230227" y="1249174"/>
                  <a:pt x="4237422" y="1099794"/>
                </a:cubicBezTo>
                <a:cubicBezTo>
                  <a:pt x="4244617" y="950414"/>
                  <a:pt x="4248215" y="838379"/>
                  <a:pt x="4248215" y="763689"/>
                </a:cubicBezTo>
                <a:cubicBezTo>
                  <a:pt x="4248215" y="684887"/>
                  <a:pt x="4244960" y="567028"/>
                  <a:pt x="4238450" y="410110"/>
                </a:cubicBezTo>
                <a:cubicBezTo>
                  <a:pt x="4231941" y="253193"/>
                  <a:pt x="4228686" y="135676"/>
                  <a:pt x="4228686" y="57560"/>
                </a:cubicBezTo>
                <a:cubicBezTo>
                  <a:pt x="4228686" y="42485"/>
                  <a:pt x="4242048" y="34947"/>
                  <a:pt x="4268772" y="34947"/>
                </a:cubicBezTo>
                <a:cubicBezTo>
                  <a:pt x="4308515" y="34947"/>
                  <a:pt x="4357509" y="32207"/>
                  <a:pt x="4415753" y="26725"/>
                </a:cubicBezTo>
                <a:cubicBezTo>
                  <a:pt x="4429458" y="25354"/>
                  <a:pt x="4456524" y="20900"/>
                  <a:pt x="4496953" y="13363"/>
                </a:cubicBezTo>
                <a:cubicBezTo>
                  <a:pt x="4531214" y="7195"/>
                  <a:pt x="4558281" y="4112"/>
                  <a:pt x="4578153" y="4112"/>
                </a:cubicBezTo>
                <a:close/>
                <a:moveTo>
                  <a:pt x="3215390" y="0"/>
                </a:moveTo>
                <a:cubicBezTo>
                  <a:pt x="3233890" y="0"/>
                  <a:pt x="3262499" y="1713"/>
                  <a:pt x="3301214" y="5140"/>
                </a:cubicBezTo>
                <a:cubicBezTo>
                  <a:pt x="3339930" y="8566"/>
                  <a:pt x="3368881" y="10279"/>
                  <a:pt x="3388067" y="10279"/>
                </a:cubicBezTo>
                <a:cubicBezTo>
                  <a:pt x="3406569" y="10279"/>
                  <a:pt x="3433807" y="9080"/>
                  <a:pt x="3469781" y="6682"/>
                </a:cubicBezTo>
                <a:cubicBezTo>
                  <a:pt x="3505755" y="4283"/>
                  <a:pt x="3532651" y="3084"/>
                  <a:pt x="3550467" y="3084"/>
                </a:cubicBezTo>
                <a:cubicBezTo>
                  <a:pt x="3563486" y="3084"/>
                  <a:pt x="3575478" y="14390"/>
                  <a:pt x="3586441" y="37003"/>
                </a:cubicBezTo>
                <a:cubicBezTo>
                  <a:pt x="3620017" y="108952"/>
                  <a:pt x="3718005" y="355635"/>
                  <a:pt x="3880404" y="777051"/>
                </a:cubicBezTo>
                <a:cubicBezTo>
                  <a:pt x="4043489" y="1201208"/>
                  <a:pt x="4125032" y="1422537"/>
                  <a:pt x="4125032" y="1441038"/>
                </a:cubicBezTo>
                <a:cubicBezTo>
                  <a:pt x="4125032" y="1453372"/>
                  <a:pt x="4116466" y="1461938"/>
                  <a:pt x="4099335" y="1466734"/>
                </a:cubicBezTo>
                <a:cubicBezTo>
                  <a:pt x="4078778" y="1472216"/>
                  <a:pt x="4015052" y="1474957"/>
                  <a:pt x="3908156" y="1474957"/>
                </a:cubicBezTo>
                <a:cubicBezTo>
                  <a:pt x="3810168" y="1474957"/>
                  <a:pt x="3747127" y="1472216"/>
                  <a:pt x="3719033" y="1466734"/>
                </a:cubicBezTo>
                <a:cubicBezTo>
                  <a:pt x="3695735" y="1461938"/>
                  <a:pt x="3681003" y="1446520"/>
                  <a:pt x="3674836" y="1420481"/>
                </a:cubicBezTo>
                <a:cubicBezTo>
                  <a:pt x="3651538" y="1321808"/>
                  <a:pt x="3633379" y="1269046"/>
                  <a:pt x="3620360" y="1262193"/>
                </a:cubicBezTo>
                <a:cubicBezTo>
                  <a:pt x="3609397" y="1257397"/>
                  <a:pt x="3517576" y="1254998"/>
                  <a:pt x="3344898" y="1254998"/>
                </a:cubicBezTo>
                <a:cubicBezTo>
                  <a:pt x="3228409" y="1254998"/>
                  <a:pt x="3166396" y="1258082"/>
                  <a:pt x="3158858" y="1264249"/>
                </a:cubicBezTo>
                <a:cubicBezTo>
                  <a:pt x="3147209" y="1275213"/>
                  <a:pt x="3134190" y="1311872"/>
                  <a:pt x="3119800" y="1374228"/>
                </a:cubicBezTo>
                <a:cubicBezTo>
                  <a:pt x="3106781" y="1431102"/>
                  <a:pt x="3091021" y="1461938"/>
                  <a:pt x="3072519" y="1466734"/>
                </a:cubicBezTo>
                <a:cubicBezTo>
                  <a:pt x="3049221" y="1472216"/>
                  <a:pt x="2971105" y="1474957"/>
                  <a:pt x="2838171" y="1474957"/>
                </a:cubicBezTo>
                <a:cubicBezTo>
                  <a:pt x="2733331" y="1474957"/>
                  <a:pt x="2680911" y="1465021"/>
                  <a:pt x="2680911" y="1445149"/>
                </a:cubicBezTo>
                <a:cubicBezTo>
                  <a:pt x="2680911" y="1427334"/>
                  <a:pt x="2758342" y="1208403"/>
                  <a:pt x="2913203" y="788357"/>
                </a:cubicBezTo>
                <a:cubicBezTo>
                  <a:pt x="3081085" y="334050"/>
                  <a:pt x="3172220" y="84284"/>
                  <a:pt x="3186610" y="39059"/>
                </a:cubicBezTo>
                <a:cubicBezTo>
                  <a:pt x="3194833" y="13020"/>
                  <a:pt x="3204426" y="0"/>
                  <a:pt x="3215390" y="0"/>
                </a:cubicBezTo>
                <a:close/>
              </a:path>
            </a:pathLst>
          </a:cu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34EAF-D319-B8A2-E133-5C325163498B}"/>
              </a:ext>
            </a:extLst>
          </p:cNvPr>
          <p:cNvSpPr/>
          <p:nvPr/>
        </p:nvSpPr>
        <p:spPr>
          <a:xfrm>
            <a:off x="0" y="-8374"/>
            <a:ext cx="12192000" cy="68663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9E798-5DF8-CA78-4B09-84A573721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2042" y="-2662044"/>
            <a:ext cx="6867915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8A0798-4CBD-B024-E3F6-47B0552B529D}"/>
              </a:ext>
            </a:extLst>
          </p:cNvPr>
          <p:cNvSpPr txBox="1"/>
          <p:nvPr/>
        </p:nvSpPr>
        <p:spPr>
          <a:xfrm>
            <a:off x="301658" y="414779"/>
            <a:ext cx="9473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WHAT IS A NETWORK TOPOLOGY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C82990-D48D-146F-C2F1-0FEAC1BDD298}"/>
              </a:ext>
            </a:extLst>
          </p:cNvPr>
          <p:cNvSpPr/>
          <p:nvPr/>
        </p:nvSpPr>
        <p:spPr>
          <a:xfrm>
            <a:off x="301658" y="1537446"/>
            <a:ext cx="11275149" cy="2308324"/>
          </a:xfrm>
          <a:prstGeom prst="roundRect">
            <a:avLst/>
          </a:prstGeom>
          <a:solidFill>
            <a:schemeClr val="bg1">
              <a:alpha val="6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62806-7409-7AFA-1B0F-7AD0963E7271}"/>
              </a:ext>
            </a:extLst>
          </p:cNvPr>
          <p:cNvSpPr txBox="1"/>
          <p:nvPr/>
        </p:nvSpPr>
        <p:spPr>
          <a:xfrm>
            <a:off x="301658" y="1537446"/>
            <a:ext cx="114493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A computer network is a collection of two or more computers which are connected together to share information and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Network topology plays a major role in how a network functions. Namely, the topology has a direct effect on network functionality. Choosing the right topology can help increase performance, as a properly chosen and maintained network topology increases energy efficiency and data transfer rates. </a:t>
            </a:r>
          </a:p>
        </p:txBody>
      </p:sp>
    </p:spTree>
    <p:extLst>
      <p:ext uri="{BB962C8B-B14F-4D97-AF65-F5344CB8AC3E}">
        <p14:creationId xmlns:p14="http://schemas.microsoft.com/office/powerpoint/2010/main" val="15088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66"/>
            </a:gs>
            <a:gs pos="58000">
              <a:schemeClr val="bg1">
                <a:lumMod val="75000"/>
              </a:schemeClr>
            </a:gs>
            <a:gs pos="100000">
              <a:srgbClr val="00B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2B684B-FDA3-6209-351B-9895646EDE88}"/>
              </a:ext>
            </a:extLst>
          </p:cNvPr>
          <p:cNvSpPr txBox="1"/>
          <p:nvPr/>
        </p:nvSpPr>
        <p:spPr>
          <a:xfrm>
            <a:off x="2345765" y="268545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erlin Sans FB Demi" panose="020E0802020502020306" pitchFamily="34" charset="0"/>
              </a:rPr>
              <a:t>TYPES OF TOPOLOGY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90E86-20E0-8BE7-3E55-ECE70618E14C}"/>
              </a:ext>
            </a:extLst>
          </p:cNvPr>
          <p:cNvSpPr txBox="1"/>
          <p:nvPr/>
        </p:nvSpPr>
        <p:spPr>
          <a:xfrm>
            <a:off x="8391524" y="2926304"/>
            <a:ext cx="3910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BUS TOPOLOGY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r>
              <a:rPr lang="en-US" sz="2000" dirty="0">
                <a:latin typeface="Berlin Sans FB" panose="020E0602020502020306" pitchFamily="34" charset="0"/>
              </a:rPr>
              <a:t>STAR TOPOLOGY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r>
              <a:rPr lang="en-US" sz="2000" dirty="0">
                <a:latin typeface="Berlin Sans FB" panose="020E0602020502020306" pitchFamily="34" charset="0"/>
              </a:rPr>
              <a:t>RING TOPOLOGY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r>
              <a:rPr lang="en-US" sz="2000" dirty="0">
                <a:latin typeface="Berlin Sans FB" panose="020E0602020502020306" pitchFamily="34" charset="0"/>
              </a:rPr>
              <a:t>MESH TOPOLOGY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r>
              <a:rPr lang="en-US" sz="2000" dirty="0">
                <a:latin typeface="Berlin Sans FB" panose="020E0602020502020306" pitchFamily="34" charset="0"/>
              </a:rPr>
              <a:t>TREE TOPOLOGY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1E98B-45E2-9DCF-EC2A-10EF11CF4370}"/>
              </a:ext>
            </a:extLst>
          </p:cNvPr>
          <p:cNvSpPr txBox="1"/>
          <p:nvPr/>
        </p:nvSpPr>
        <p:spPr>
          <a:xfrm>
            <a:off x="2089155" y="2935618"/>
            <a:ext cx="3910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Local Area Network(LAN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r>
              <a:rPr lang="en-US" sz="2000" dirty="0">
                <a:latin typeface="Berlin Sans FB" panose="020E0602020502020306" pitchFamily="34" charset="0"/>
              </a:rPr>
              <a:t>Metropolitan Man Network(MAN)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r>
              <a:rPr lang="en-US" sz="2000" dirty="0">
                <a:latin typeface="Berlin Sans FB" panose="020E0602020502020306" pitchFamily="34" charset="0"/>
              </a:rPr>
              <a:t>Wide Area Network(WAN)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C5030-E760-E5B9-A1DE-49057181D461}"/>
              </a:ext>
            </a:extLst>
          </p:cNvPr>
          <p:cNvSpPr txBox="1"/>
          <p:nvPr/>
        </p:nvSpPr>
        <p:spPr>
          <a:xfrm>
            <a:off x="90558" y="1830049"/>
            <a:ext cx="537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ll MT" panose="02020503060305020303" pitchFamily="18" charset="0"/>
              </a:rPr>
              <a:t>Based on geographical area covered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E6FD3-73C4-3604-B19F-46FDE025C297}"/>
              </a:ext>
            </a:extLst>
          </p:cNvPr>
          <p:cNvSpPr txBox="1"/>
          <p:nvPr/>
        </p:nvSpPr>
        <p:spPr>
          <a:xfrm>
            <a:off x="6877050" y="1905813"/>
            <a:ext cx="45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ll MT" panose="02020503060305020303" pitchFamily="18" charset="0"/>
              </a:rPr>
              <a:t>Based on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D03EFF-F890-5382-494E-ABDBFD000B06}"/>
              </a:ext>
            </a:extLst>
          </p:cNvPr>
          <p:cNvCxnSpPr>
            <a:cxnSpLocks/>
          </p:cNvCxnSpPr>
          <p:nvPr/>
        </p:nvCxnSpPr>
        <p:spPr>
          <a:xfrm>
            <a:off x="8090301" y="2305923"/>
            <a:ext cx="0" cy="32852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749A91-7D11-46A4-5A39-26ACB0E3944A}"/>
              </a:ext>
            </a:extLst>
          </p:cNvPr>
          <p:cNvCxnSpPr>
            <a:cxnSpLocks/>
          </p:cNvCxnSpPr>
          <p:nvPr/>
        </p:nvCxnSpPr>
        <p:spPr>
          <a:xfrm>
            <a:off x="1718076" y="2305923"/>
            <a:ext cx="0" cy="20660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8CD5AD-B217-F78A-36BA-F10F70746EDA}"/>
              </a:ext>
            </a:extLst>
          </p:cNvPr>
          <p:cNvCxnSpPr>
            <a:cxnSpLocks/>
          </p:cNvCxnSpPr>
          <p:nvPr/>
        </p:nvCxnSpPr>
        <p:spPr>
          <a:xfrm>
            <a:off x="1718076" y="4371975"/>
            <a:ext cx="3012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F853AC-1EEC-A1D3-4975-4A209E3E0C58}"/>
              </a:ext>
            </a:extLst>
          </p:cNvPr>
          <p:cNvCxnSpPr>
            <a:cxnSpLocks/>
          </p:cNvCxnSpPr>
          <p:nvPr/>
        </p:nvCxnSpPr>
        <p:spPr>
          <a:xfrm>
            <a:off x="1718076" y="3733800"/>
            <a:ext cx="3012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8F87F4-E62A-0F69-BF7B-99E9F7ABA5CE}"/>
              </a:ext>
            </a:extLst>
          </p:cNvPr>
          <p:cNvCxnSpPr>
            <a:cxnSpLocks/>
          </p:cNvCxnSpPr>
          <p:nvPr/>
        </p:nvCxnSpPr>
        <p:spPr>
          <a:xfrm>
            <a:off x="1718076" y="3124200"/>
            <a:ext cx="3012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FA7009-AE4E-D5CB-7611-419DD43C9CCB}"/>
              </a:ext>
            </a:extLst>
          </p:cNvPr>
          <p:cNvCxnSpPr>
            <a:cxnSpLocks/>
          </p:cNvCxnSpPr>
          <p:nvPr/>
        </p:nvCxnSpPr>
        <p:spPr>
          <a:xfrm>
            <a:off x="8090301" y="3124200"/>
            <a:ext cx="3012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91F66C-BC03-8827-C76D-0F94421B1D5F}"/>
              </a:ext>
            </a:extLst>
          </p:cNvPr>
          <p:cNvCxnSpPr>
            <a:cxnSpLocks/>
          </p:cNvCxnSpPr>
          <p:nvPr/>
        </p:nvCxnSpPr>
        <p:spPr>
          <a:xfrm>
            <a:off x="8090300" y="3733800"/>
            <a:ext cx="3012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2223A7-D3FC-FBE7-F8E4-B744D8B5FB81}"/>
              </a:ext>
            </a:extLst>
          </p:cNvPr>
          <p:cNvCxnSpPr>
            <a:cxnSpLocks/>
          </p:cNvCxnSpPr>
          <p:nvPr/>
        </p:nvCxnSpPr>
        <p:spPr>
          <a:xfrm>
            <a:off x="8090300" y="4371975"/>
            <a:ext cx="3012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34BC9C-E433-1F16-1CB5-E9A0A50C4F6B}"/>
              </a:ext>
            </a:extLst>
          </p:cNvPr>
          <p:cNvCxnSpPr>
            <a:cxnSpLocks/>
          </p:cNvCxnSpPr>
          <p:nvPr/>
        </p:nvCxnSpPr>
        <p:spPr>
          <a:xfrm>
            <a:off x="8092088" y="4972050"/>
            <a:ext cx="3012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473A0-1EB3-359F-2D19-94AE6A4EA4BD}"/>
              </a:ext>
            </a:extLst>
          </p:cNvPr>
          <p:cNvCxnSpPr>
            <a:cxnSpLocks/>
          </p:cNvCxnSpPr>
          <p:nvPr/>
        </p:nvCxnSpPr>
        <p:spPr>
          <a:xfrm>
            <a:off x="8090300" y="5591175"/>
            <a:ext cx="3012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D068BF-91F7-D2F7-7F86-8C8FE66BCE06}"/>
              </a:ext>
            </a:extLst>
          </p:cNvPr>
          <p:cNvCxnSpPr>
            <a:cxnSpLocks/>
          </p:cNvCxnSpPr>
          <p:nvPr/>
        </p:nvCxnSpPr>
        <p:spPr>
          <a:xfrm flipH="1">
            <a:off x="2743200" y="1552575"/>
            <a:ext cx="54977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EF05A6-4C6D-AB15-3713-3AC5B013C2AC}"/>
              </a:ext>
            </a:extLst>
          </p:cNvPr>
          <p:cNvCxnSpPr>
            <a:cxnSpLocks/>
          </p:cNvCxnSpPr>
          <p:nvPr/>
        </p:nvCxnSpPr>
        <p:spPr>
          <a:xfrm flipV="1">
            <a:off x="2743200" y="1552575"/>
            <a:ext cx="0" cy="2667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B6BFA6-4F5E-B6FA-8E40-DF44B900832E}"/>
              </a:ext>
            </a:extLst>
          </p:cNvPr>
          <p:cNvCxnSpPr>
            <a:cxnSpLocks/>
          </p:cNvCxnSpPr>
          <p:nvPr/>
        </p:nvCxnSpPr>
        <p:spPr>
          <a:xfrm flipV="1">
            <a:off x="8240912" y="1552575"/>
            <a:ext cx="0" cy="2667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F5C076-A563-DF85-E14C-DA0F307BAC5C}"/>
              </a:ext>
            </a:extLst>
          </p:cNvPr>
          <p:cNvCxnSpPr>
            <a:cxnSpLocks/>
          </p:cNvCxnSpPr>
          <p:nvPr/>
        </p:nvCxnSpPr>
        <p:spPr>
          <a:xfrm flipV="1">
            <a:off x="5324475" y="1191875"/>
            <a:ext cx="0" cy="3607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4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8DB6D-6149-FF53-DD46-838843455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7" b="11927"/>
          <a:stretch/>
        </p:blipFill>
        <p:spPr>
          <a:xfrm>
            <a:off x="0" y="2130805"/>
            <a:ext cx="12192001" cy="2575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3B66B-29F5-444A-62A0-76913896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2" b="40031"/>
          <a:stretch/>
        </p:blipFill>
        <p:spPr>
          <a:xfrm>
            <a:off x="0" y="0"/>
            <a:ext cx="12192000" cy="2474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833827-1F61-EEFC-B87A-3A24650909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8" b="55138"/>
          <a:stretch/>
        </p:blipFill>
        <p:spPr>
          <a:xfrm>
            <a:off x="1" y="4567806"/>
            <a:ext cx="12191999" cy="22901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D8CF11-BC4B-AE48-DE2E-250E40F6EDC8}"/>
              </a:ext>
            </a:extLst>
          </p:cNvPr>
          <p:cNvSpPr/>
          <p:nvPr/>
        </p:nvSpPr>
        <p:spPr>
          <a:xfrm>
            <a:off x="0" y="0"/>
            <a:ext cx="12192000" cy="2474752"/>
          </a:xfrm>
          <a:prstGeom prst="rect">
            <a:avLst/>
          </a:prstGeom>
          <a:solidFill>
            <a:schemeClr val="dk1">
              <a:alpha val="7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D5EE29-F466-3772-58D7-974556BD7C6C}"/>
              </a:ext>
            </a:extLst>
          </p:cNvPr>
          <p:cNvSpPr/>
          <p:nvPr/>
        </p:nvSpPr>
        <p:spPr>
          <a:xfrm>
            <a:off x="-1" y="4567805"/>
            <a:ext cx="12192000" cy="2269223"/>
          </a:xfrm>
          <a:prstGeom prst="rect">
            <a:avLst/>
          </a:prstGeo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B0C57B-DA11-32DC-AD26-3D4EF192683F}"/>
              </a:ext>
            </a:extLst>
          </p:cNvPr>
          <p:cNvSpPr/>
          <p:nvPr/>
        </p:nvSpPr>
        <p:spPr>
          <a:xfrm>
            <a:off x="0" y="2474752"/>
            <a:ext cx="12192000" cy="2093054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EA351-A062-1FAD-1513-8D9AA697C5DD}"/>
              </a:ext>
            </a:extLst>
          </p:cNvPr>
          <p:cNvSpPr txBox="1"/>
          <p:nvPr/>
        </p:nvSpPr>
        <p:spPr>
          <a:xfrm>
            <a:off x="533400" y="476250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WIDE ARE NETWORK</a:t>
            </a:r>
          </a:p>
          <a:p>
            <a:endParaRPr lang="en-US" sz="2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WANs extend over vast distances, connecting networks across cities, countries, or continents.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WANs enable long-distance communication and connectivity on a global scale. The internet is an example of a WAN, connecting devices and networks worldwide.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E0BF-5C43-4EE0-54C0-4A3F0CBAFB85}"/>
              </a:ext>
            </a:extLst>
          </p:cNvPr>
          <p:cNvSpPr txBox="1"/>
          <p:nvPr/>
        </p:nvSpPr>
        <p:spPr>
          <a:xfrm>
            <a:off x="533400" y="2724546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rlin Sans FB Demi" panose="020E0802020502020306" pitchFamily="34" charset="0"/>
              </a:rPr>
              <a:t>LOCAL ARE NETWORK</a:t>
            </a:r>
          </a:p>
          <a:p>
            <a:endParaRPr lang="en-US" sz="2000" dirty="0">
              <a:latin typeface="Berlin Sans FB Demi" panose="020E0802020502020306" pitchFamily="34" charset="0"/>
            </a:endParaRPr>
          </a:p>
          <a:p>
            <a:r>
              <a:rPr lang="en-US" sz="2000" b="0" i="0" dirty="0">
                <a:effectLst/>
                <a:latin typeface="Berlin Sans FB" panose="020E0602020502020306" pitchFamily="34" charset="0"/>
              </a:rPr>
              <a:t>LANs are for local connections in a confined area.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effectLst/>
                <a:latin typeface="Berlin Sans FB" panose="020E0602020502020306" pitchFamily="34" charset="0"/>
              </a:rPr>
              <a:t>LANs are used for connecting devices like computers, printers, and servers within a home, office, or campus to facilitate communication and resource sharing.</a:t>
            </a:r>
            <a:endParaRPr lang="en-US" sz="2000" dirty="0">
              <a:latin typeface="Berlin Sans FB" panose="020E0602020502020306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6A485A-273C-94BE-8D66-2234FAB3C8AD}"/>
              </a:ext>
            </a:extLst>
          </p:cNvPr>
          <p:cNvSpPr txBox="1"/>
          <p:nvPr/>
        </p:nvSpPr>
        <p:spPr>
          <a:xfrm>
            <a:off x="533400" y="5050171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METROPOLITAN MAN AREA NETWORK</a:t>
            </a:r>
          </a:p>
          <a:p>
            <a:endParaRPr lang="en-US" sz="2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MANs cover a larger metropolitan region.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MANs are designed to provide connectivity over a larger area than a LAN, making it possible for organizations or businesses in different parts of a city to communicate and share resources.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59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81B8F-027F-45E7-A9DA-43091BB6E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AAB88D-FE64-E243-06B6-8B347E01A1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9B4C1-AAEF-3EDD-D95F-905200DAFDAF}"/>
              </a:ext>
            </a:extLst>
          </p:cNvPr>
          <p:cNvSpPr txBox="1"/>
          <p:nvPr/>
        </p:nvSpPr>
        <p:spPr>
          <a:xfrm>
            <a:off x="387626" y="467139"/>
            <a:ext cx="6897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erlin Sans FB Demi" panose="020E0802020502020306" pitchFamily="34" charset="0"/>
              </a:rPr>
              <a:t>BUS TOPOLOGY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D0EEF-F8DA-22A2-528D-1BB64B8BD016}"/>
              </a:ext>
            </a:extLst>
          </p:cNvPr>
          <p:cNvSpPr txBox="1"/>
          <p:nvPr/>
        </p:nvSpPr>
        <p:spPr>
          <a:xfrm>
            <a:off x="387626" y="1818861"/>
            <a:ext cx="62318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A Bus topology consists of a single cable called a bus connecting all nodes on a network without intervening connectivity devices </a:t>
            </a:r>
          </a:p>
          <a:p>
            <a:endParaRPr lang="en-US" sz="2000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Advantages of Bus Topology </a:t>
            </a:r>
            <a:endParaRPr lang="en-US" sz="2000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Works well for small networks.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Relatively inexpensive to implement.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Easy to expand joining two cables together.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Used in small network. Coaxial cable Network Card </a:t>
            </a:r>
          </a:p>
          <a:p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Disadvantages of Bus Topology </a:t>
            </a:r>
            <a:endParaRPr lang="en-US" sz="2000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Management costs can be high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Cables fails then whole network fails.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Cables has a limited length. </a:t>
            </a:r>
          </a:p>
          <a:p>
            <a:endParaRPr lang="en-US" sz="20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4545D-86D4-EBC4-3DF2-2253F7F92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143" r="10801"/>
          <a:stretch/>
        </p:blipFill>
        <p:spPr>
          <a:xfrm>
            <a:off x="6383948" y="2564034"/>
            <a:ext cx="5420426" cy="3101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901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660E11-202C-7AC7-BD0A-E4E41EA06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0974D6-374D-AF34-89F0-439A6B2CCD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3000"/>
                  <a:alpha val="41000"/>
                </a:schemeClr>
              </a:gs>
              <a:gs pos="83000">
                <a:srgbClr val="CC0099">
                  <a:alpha val="80000"/>
                </a:srgbClr>
              </a:gs>
              <a:gs pos="100000">
                <a:srgbClr val="7030A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5ED06-E908-E3AB-1887-08EEC051678D}"/>
              </a:ext>
            </a:extLst>
          </p:cNvPr>
          <p:cNvSpPr txBox="1"/>
          <p:nvPr/>
        </p:nvSpPr>
        <p:spPr>
          <a:xfrm>
            <a:off x="357809" y="1749287"/>
            <a:ext cx="689775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A star network is designed with each node (file server, workstation, peripheral) connected directly to a central network hub or server. </a:t>
            </a:r>
          </a:p>
          <a:p>
            <a:endParaRPr lang="en-US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Advantages of Star Topology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 Good option for modern networks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 Low startup costs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 Easy to manage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 Offers opportunities for expansion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 Most popular topology in use wide variety of equipment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Disadvantages of Star Topology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Hub is a single point of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Requires more cable than the bus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Cost of installation is high.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7CAC2-561B-2A89-AE92-F7671F2DA0C1}"/>
              </a:ext>
            </a:extLst>
          </p:cNvPr>
          <p:cNvSpPr txBox="1"/>
          <p:nvPr/>
        </p:nvSpPr>
        <p:spPr>
          <a:xfrm>
            <a:off x="536713" y="407504"/>
            <a:ext cx="9432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STAR TOPOLOGY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A9770-8999-5D7D-4E7C-CD07B9E66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4" r="20679"/>
          <a:stretch/>
        </p:blipFill>
        <p:spPr>
          <a:xfrm>
            <a:off x="7005315" y="1749287"/>
            <a:ext cx="4828876" cy="3952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761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708DC-DAF2-BE39-3D5E-5B02C53F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4B2A18-C8CE-01FD-347E-89EF739F43E7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custGeom>
            <a:avLst/>
            <a:gdLst>
              <a:gd name="connsiteX0" fmla="*/ 11743083 w 12192000"/>
              <a:gd name="connsiteY0" fmla="*/ 2073965 h 6858000"/>
              <a:gd name="connsiteX1" fmla="*/ 11519452 w 12192000"/>
              <a:gd name="connsiteY1" fmla="*/ 2299252 h 6858000"/>
              <a:gd name="connsiteX2" fmla="*/ 11743083 w 12192000"/>
              <a:gd name="connsiteY2" fmla="*/ 2524539 h 6858000"/>
              <a:gd name="connsiteX3" fmla="*/ 11966714 w 12192000"/>
              <a:gd name="connsiteY3" fmla="*/ 2299252 h 6858000"/>
              <a:gd name="connsiteX4" fmla="*/ 11743083 w 12192000"/>
              <a:gd name="connsiteY4" fmla="*/ 2073965 h 6858000"/>
              <a:gd name="connsiteX5" fmla="*/ 11095383 w 12192000"/>
              <a:gd name="connsiteY5" fmla="*/ 536713 h 6858000"/>
              <a:gd name="connsiteX6" fmla="*/ 10366513 w 12192000"/>
              <a:gd name="connsiteY6" fmla="*/ 1262270 h 6858000"/>
              <a:gd name="connsiteX7" fmla="*/ 11095383 w 12192000"/>
              <a:gd name="connsiteY7" fmla="*/ 1987827 h 6858000"/>
              <a:gd name="connsiteX8" fmla="*/ 11824253 w 12192000"/>
              <a:gd name="connsiteY8" fmla="*/ 1262270 h 6858000"/>
              <a:gd name="connsiteX9" fmla="*/ 11095383 w 12192000"/>
              <a:gd name="connsiteY9" fmla="*/ 536713 h 6858000"/>
              <a:gd name="connsiteX10" fmla="*/ 9692309 w 12192000"/>
              <a:gd name="connsiteY10" fmla="*/ 503582 h 6858000"/>
              <a:gd name="connsiteX11" fmla="*/ 9233452 w 12192000"/>
              <a:gd name="connsiteY11" fmla="*/ 959126 h 6858000"/>
              <a:gd name="connsiteX12" fmla="*/ 9692309 w 12192000"/>
              <a:gd name="connsiteY12" fmla="*/ 1414670 h 6858000"/>
              <a:gd name="connsiteX13" fmla="*/ 10151166 w 12192000"/>
              <a:gd name="connsiteY13" fmla="*/ 959126 h 6858000"/>
              <a:gd name="connsiteX14" fmla="*/ 9692309 w 12192000"/>
              <a:gd name="connsiteY14" fmla="*/ 50358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11743083" y="2073965"/>
                </a:moveTo>
                <a:cubicBezTo>
                  <a:pt x="11619575" y="2073965"/>
                  <a:pt x="11519452" y="2174829"/>
                  <a:pt x="11519452" y="2299252"/>
                </a:cubicBezTo>
                <a:cubicBezTo>
                  <a:pt x="11519452" y="2423675"/>
                  <a:pt x="11619575" y="2524539"/>
                  <a:pt x="11743083" y="2524539"/>
                </a:cubicBezTo>
                <a:cubicBezTo>
                  <a:pt x="11866591" y="2524539"/>
                  <a:pt x="11966714" y="2423675"/>
                  <a:pt x="11966714" y="2299252"/>
                </a:cubicBezTo>
                <a:cubicBezTo>
                  <a:pt x="11966714" y="2174829"/>
                  <a:pt x="11866591" y="2073965"/>
                  <a:pt x="11743083" y="2073965"/>
                </a:cubicBezTo>
                <a:close/>
                <a:moveTo>
                  <a:pt x="11095383" y="536713"/>
                </a:moveTo>
                <a:cubicBezTo>
                  <a:pt x="10692839" y="536713"/>
                  <a:pt x="10366513" y="861556"/>
                  <a:pt x="10366513" y="1262270"/>
                </a:cubicBezTo>
                <a:cubicBezTo>
                  <a:pt x="10366513" y="1662984"/>
                  <a:pt x="10692839" y="1987827"/>
                  <a:pt x="11095383" y="1987827"/>
                </a:cubicBezTo>
                <a:cubicBezTo>
                  <a:pt x="11497927" y="1987827"/>
                  <a:pt x="11824253" y="1662984"/>
                  <a:pt x="11824253" y="1262270"/>
                </a:cubicBezTo>
                <a:cubicBezTo>
                  <a:pt x="11824253" y="861556"/>
                  <a:pt x="11497927" y="536713"/>
                  <a:pt x="11095383" y="536713"/>
                </a:cubicBezTo>
                <a:close/>
                <a:moveTo>
                  <a:pt x="9692309" y="503582"/>
                </a:moveTo>
                <a:cubicBezTo>
                  <a:pt x="9438889" y="503582"/>
                  <a:pt x="9233452" y="707536"/>
                  <a:pt x="9233452" y="959126"/>
                </a:cubicBezTo>
                <a:cubicBezTo>
                  <a:pt x="9233452" y="1210716"/>
                  <a:pt x="9438889" y="1414670"/>
                  <a:pt x="9692309" y="1414670"/>
                </a:cubicBezTo>
                <a:cubicBezTo>
                  <a:pt x="9945729" y="1414670"/>
                  <a:pt x="10151166" y="1210716"/>
                  <a:pt x="10151166" y="959126"/>
                </a:cubicBezTo>
                <a:cubicBezTo>
                  <a:pt x="10151166" y="707536"/>
                  <a:pt x="9945729" y="503582"/>
                  <a:pt x="9692309" y="50358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"/>
                  <a:alpha val="92000"/>
                </a:schemeClr>
              </a:gs>
              <a:gs pos="80000">
                <a:srgbClr val="0070C0">
                  <a:alpha val="61000"/>
                </a:srgbClr>
              </a:gs>
              <a:gs pos="100000">
                <a:srgbClr val="00B0F0">
                  <a:lumMod val="1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F385E-21CE-0662-7977-7FE98FC3D872}"/>
              </a:ext>
            </a:extLst>
          </p:cNvPr>
          <p:cNvSpPr txBox="1"/>
          <p:nvPr/>
        </p:nvSpPr>
        <p:spPr>
          <a:xfrm>
            <a:off x="367748" y="536713"/>
            <a:ext cx="6818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erlin Sans FB Demi" panose="020E0802020502020306" pitchFamily="34" charset="0"/>
              </a:rPr>
              <a:t>RING TOPOLOGY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60ABE-C999-53D4-ABDE-A87AF97105CE}"/>
              </a:ext>
            </a:extLst>
          </p:cNvPr>
          <p:cNvSpPr txBox="1"/>
          <p:nvPr/>
        </p:nvSpPr>
        <p:spPr>
          <a:xfrm>
            <a:off x="367748" y="1987826"/>
            <a:ext cx="663933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A ring network is one where all workstations and other devices are connected in a continuous loop. There is no central server.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Advantages of Ring Topology </a:t>
            </a:r>
            <a:endParaRPr lang="en-US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Easier to manage; easier to locate a defective node or cable problem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Well-suited for transmitting signals over long distances on a LAN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Handles high-volume network traffic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Disadvantages of Ring Topology </a:t>
            </a:r>
            <a:endParaRPr lang="en-US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Expensive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Requires more cable and network equipment at the start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Not used as widely as bus topology – Fewer equipment options    Fewer options for expansion to high-speed communication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635878-2C4F-D8BA-DDA8-8CEC417DC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r="19304"/>
          <a:stretch/>
        </p:blipFill>
        <p:spPr>
          <a:xfrm>
            <a:off x="7374835" y="2464903"/>
            <a:ext cx="4094922" cy="3177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6777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3607A-5C95-BF9B-4721-CBE287CE7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D7A3989-2190-BBE9-FD35-4EE82F0B6CA3}"/>
              </a:ext>
            </a:extLst>
          </p:cNvPr>
          <p:cNvSpPr/>
          <p:nvPr/>
        </p:nvSpPr>
        <p:spPr>
          <a:xfrm>
            <a:off x="2" y="2"/>
            <a:ext cx="12191999" cy="6857999"/>
          </a:xfrm>
          <a:custGeom>
            <a:avLst/>
            <a:gdLst>
              <a:gd name="connsiteX0" fmla="*/ 11700012 w 12191999"/>
              <a:gd name="connsiteY0" fmla="*/ 3551582 h 6857999"/>
              <a:gd name="connsiteX1" fmla="*/ 11426686 w 12191999"/>
              <a:gd name="connsiteY1" fmla="*/ 3829878 h 6857999"/>
              <a:gd name="connsiteX2" fmla="*/ 11700012 w 12191999"/>
              <a:gd name="connsiteY2" fmla="*/ 4108174 h 6857999"/>
              <a:gd name="connsiteX3" fmla="*/ 11973338 w 12191999"/>
              <a:gd name="connsiteY3" fmla="*/ 3829878 h 6857999"/>
              <a:gd name="connsiteX4" fmla="*/ 11700012 w 12191999"/>
              <a:gd name="connsiteY4" fmla="*/ 3551582 h 6857999"/>
              <a:gd name="connsiteX5" fmla="*/ 11519451 w 12191999"/>
              <a:gd name="connsiteY5" fmla="*/ 2319129 h 6857999"/>
              <a:gd name="connsiteX6" fmla="*/ 11065564 w 12191999"/>
              <a:gd name="connsiteY6" fmla="*/ 2768047 h 6857999"/>
              <a:gd name="connsiteX7" fmla="*/ 11519451 w 12191999"/>
              <a:gd name="connsiteY7" fmla="*/ 3216966 h 6857999"/>
              <a:gd name="connsiteX8" fmla="*/ 11973338 w 12191999"/>
              <a:gd name="connsiteY8" fmla="*/ 2768047 h 6857999"/>
              <a:gd name="connsiteX9" fmla="*/ 11519451 w 12191999"/>
              <a:gd name="connsiteY9" fmla="*/ 2319129 h 6857999"/>
              <a:gd name="connsiteX10" fmla="*/ 8158369 w 12191999"/>
              <a:gd name="connsiteY10" fmla="*/ 437321 h 6857999"/>
              <a:gd name="connsiteX11" fmla="*/ 7885043 w 12191999"/>
              <a:gd name="connsiteY11" fmla="*/ 715617 h 6857999"/>
              <a:gd name="connsiteX12" fmla="*/ 8158369 w 12191999"/>
              <a:gd name="connsiteY12" fmla="*/ 993914 h 6857999"/>
              <a:gd name="connsiteX13" fmla="*/ 8431695 w 12191999"/>
              <a:gd name="connsiteY13" fmla="*/ 715617 h 6857999"/>
              <a:gd name="connsiteX14" fmla="*/ 8158369 w 12191999"/>
              <a:gd name="connsiteY14" fmla="*/ 437321 h 6857999"/>
              <a:gd name="connsiteX15" fmla="*/ 9160564 w 12191999"/>
              <a:gd name="connsiteY15" fmla="*/ 347869 h 6857999"/>
              <a:gd name="connsiteX16" fmla="*/ 8706677 w 12191999"/>
              <a:gd name="connsiteY16" fmla="*/ 796787 h 6857999"/>
              <a:gd name="connsiteX17" fmla="*/ 9160564 w 12191999"/>
              <a:gd name="connsiteY17" fmla="*/ 1245705 h 6857999"/>
              <a:gd name="connsiteX18" fmla="*/ 9614451 w 12191999"/>
              <a:gd name="connsiteY18" fmla="*/ 796787 h 6857999"/>
              <a:gd name="connsiteX19" fmla="*/ 9160564 w 12191999"/>
              <a:gd name="connsiteY19" fmla="*/ 347869 h 6857999"/>
              <a:gd name="connsiteX20" fmla="*/ 10778986 w 12191999"/>
              <a:gd name="connsiteY20" fmla="*/ 347869 h 6857999"/>
              <a:gd name="connsiteX21" fmla="*/ 9889433 w 12191999"/>
              <a:gd name="connsiteY21" fmla="*/ 1227482 h 6857999"/>
              <a:gd name="connsiteX22" fmla="*/ 10778986 w 12191999"/>
              <a:gd name="connsiteY22" fmla="*/ 2107095 h 6857999"/>
              <a:gd name="connsiteX23" fmla="*/ 11668539 w 12191999"/>
              <a:gd name="connsiteY23" fmla="*/ 1227482 h 6857999"/>
              <a:gd name="connsiteX24" fmla="*/ 10778986 w 12191999"/>
              <a:gd name="connsiteY24" fmla="*/ 347869 h 6857999"/>
              <a:gd name="connsiteX25" fmla="*/ 0 w 12191999"/>
              <a:gd name="connsiteY25" fmla="*/ 0 h 6857999"/>
              <a:gd name="connsiteX26" fmla="*/ 12191999 w 12191999"/>
              <a:gd name="connsiteY26" fmla="*/ 0 h 6857999"/>
              <a:gd name="connsiteX27" fmla="*/ 12191999 w 12191999"/>
              <a:gd name="connsiteY27" fmla="*/ 6857999 h 6857999"/>
              <a:gd name="connsiteX28" fmla="*/ 0 w 12191999"/>
              <a:gd name="connsiteY2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1999" h="6857999">
                <a:moveTo>
                  <a:pt x="11700012" y="3551582"/>
                </a:moveTo>
                <a:cubicBezTo>
                  <a:pt x="11549058" y="3551582"/>
                  <a:pt x="11426686" y="3676179"/>
                  <a:pt x="11426686" y="3829878"/>
                </a:cubicBezTo>
                <a:cubicBezTo>
                  <a:pt x="11426686" y="3983577"/>
                  <a:pt x="11549058" y="4108174"/>
                  <a:pt x="11700012" y="4108174"/>
                </a:cubicBezTo>
                <a:cubicBezTo>
                  <a:pt x="11850966" y="4108174"/>
                  <a:pt x="11973338" y="3983577"/>
                  <a:pt x="11973338" y="3829878"/>
                </a:cubicBezTo>
                <a:cubicBezTo>
                  <a:pt x="11973338" y="3676179"/>
                  <a:pt x="11850966" y="3551582"/>
                  <a:pt x="11700012" y="3551582"/>
                </a:cubicBezTo>
                <a:close/>
                <a:moveTo>
                  <a:pt x="11519451" y="2319129"/>
                </a:moveTo>
                <a:cubicBezTo>
                  <a:pt x="11268776" y="2319129"/>
                  <a:pt x="11065564" y="2520116"/>
                  <a:pt x="11065564" y="2768047"/>
                </a:cubicBezTo>
                <a:cubicBezTo>
                  <a:pt x="11065564" y="3015978"/>
                  <a:pt x="11268776" y="3216966"/>
                  <a:pt x="11519451" y="3216966"/>
                </a:cubicBezTo>
                <a:cubicBezTo>
                  <a:pt x="11770126" y="3216966"/>
                  <a:pt x="11973338" y="3015978"/>
                  <a:pt x="11973338" y="2768047"/>
                </a:cubicBezTo>
                <a:cubicBezTo>
                  <a:pt x="11973338" y="2520116"/>
                  <a:pt x="11770126" y="2319129"/>
                  <a:pt x="11519451" y="2319129"/>
                </a:cubicBezTo>
                <a:close/>
                <a:moveTo>
                  <a:pt x="8158369" y="437321"/>
                </a:moveTo>
                <a:cubicBezTo>
                  <a:pt x="8007415" y="437321"/>
                  <a:pt x="7885043" y="561919"/>
                  <a:pt x="7885043" y="715617"/>
                </a:cubicBezTo>
                <a:cubicBezTo>
                  <a:pt x="7885043" y="869316"/>
                  <a:pt x="8007415" y="993914"/>
                  <a:pt x="8158369" y="993914"/>
                </a:cubicBezTo>
                <a:cubicBezTo>
                  <a:pt x="8309323" y="993914"/>
                  <a:pt x="8431695" y="869316"/>
                  <a:pt x="8431695" y="715617"/>
                </a:cubicBezTo>
                <a:cubicBezTo>
                  <a:pt x="8431695" y="561919"/>
                  <a:pt x="8309323" y="437321"/>
                  <a:pt x="8158369" y="437321"/>
                </a:cubicBezTo>
                <a:close/>
                <a:moveTo>
                  <a:pt x="9160564" y="347869"/>
                </a:moveTo>
                <a:cubicBezTo>
                  <a:pt x="8909889" y="347869"/>
                  <a:pt x="8706677" y="548856"/>
                  <a:pt x="8706677" y="796787"/>
                </a:cubicBezTo>
                <a:cubicBezTo>
                  <a:pt x="8706677" y="1044718"/>
                  <a:pt x="8909889" y="1245705"/>
                  <a:pt x="9160564" y="1245705"/>
                </a:cubicBezTo>
                <a:cubicBezTo>
                  <a:pt x="9411239" y="1245705"/>
                  <a:pt x="9614451" y="1044718"/>
                  <a:pt x="9614451" y="796787"/>
                </a:cubicBezTo>
                <a:cubicBezTo>
                  <a:pt x="9614451" y="548856"/>
                  <a:pt x="9411239" y="347869"/>
                  <a:pt x="9160564" y="347869"/>
                </a:cubicBezTo>
                <a:close/>
                <a:moveTo>
                  <a:pt x="10778986" y="347869"/>
                </a:moveTo>
                <a:cubicBezTo>
                  <a:pt x="10287699" y="347869"/>
                  <a:pt x="9889433" y="741685"/>
                  <a:pt x="9889433" y="1227482"/>
                </a:cubicBezTo>
                <a:cubicBezTo>
                  <a:pt x="9889433" y="1713279"/>
                  <a:pt x="10287699" y="2107095"/>
                  <a:pt x="10778986" y="2107095"/>
                </a:cubicBezTo>
                <a:cubicBezTo>
                  <a:pt x="11270273" y="2107095"/>
                  <a:pt x="11668539" y="1713279"/>
                  <a:pt x="11668539" y="1227482"/>
                </a:cubicBezTo>
                <a:cubicBezTo>
                  <a:pt x="11668539" y="741685"/>
                  <a:pt x="11270273" y="347869"/>
                  <a:pt x="10778986" y="34786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0988D-0CA2-BF9A-5A32-A7EC5E5AE568}"/>
              </a:ext>
            </a:extLst>
          </p:cNvPr>
          <p:cNvSpPr txBox="1"/>
          <p:nvPr/>
        </p:nvSpPr>
        <p:spPr>
          <a:xfrm>
            <a:off x="477079" y="1729409"/>
            <a:ext cx="655982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Mesh Topology It is a point-to-point connection to other nodes or devices. Traffic is carried only between two devices or nodes to which it is connected. Mesh has n(n-2)/2 physical channels to link devices.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Advantages Of Mesh Topology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Each connection can carry its own data load.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Fault is diagnosed easily.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Provide security and privacy. </a:t>
            </a:r>
          </a:p>
          <a:p>
            <a:endParaRPr lang="en-US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Disadvantage of mesh topology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Installation and configuration is difficult.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Cabling cost is more. </a:t>
            </a:r>
          </a:p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• Bulk wiring is required.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3F67C0-C049-CD60-504B-3AF834E89059}"/>
              </a:ext>
            </a:extLst>
          </p:cNvPr>
          <p:cNvSpPr txBox="1"/>
          <p:nvPr/>
        </p:nvSpPr>
        <p:spPr>
          <a:xfrm>
            <a:off x="477077" y="437322"/>
            <a:ext cx="7185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MESH TOPOLOGY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89FEC5-5810-932F-00B0-73A645D6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0" r="17500"/>
          <a:stretch/>
        </p:blipFill>
        <p:spPr>
          <a:xfrm>
            <a:off x="6495957" y="2416268"/>
            <a:ext cx="4526539" cy="3477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58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EFB81-193D-D917-00E5-E0F793E5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9630121-4D72-6AF1-0206-A5BBC0F0FB95}"/>
              </a:ext>
            </a:extLst>
          </p:cNvPr>
          <p:cNvSpPr/>
          <p:nvPr/>
        </p:nvSpPr>
        <p:spPr>
          <a:xfrm>
            <a:off x="0" y="-2834021"/>
            <a:ext cx="14561250" cy="9692021"/>
          </a:xfrm>
          <a:custGeom>
            <a:avLst/>
            <a:gdLst>
              <a:gd name="connsiteX0" fmla="*/ 13798547 w 14561250"/>
              <a:gd name="connsiteY0" fmla="*/ 5574941 h 9692021"/>
              <a:gd name="connsiteX1" fmla="*/ 14067354 w 14561250"/>
              <a:gd name="connsiteY1" fmla="*/ 5664062 h 9692021"/>
              <a:gd name="connsiteX2" fmla="*/ 14182448 w 14561250"/>
              <a:gd name="connsiteY2" fmla="*/ 6339390 h 9692021"/>
              <a:gd name="connsiteX3" fmla="*/ 12192000 w 14561250"/>
              <a:gd name="connsiteY3" fmla="*/ 9147671 h 9692021"/>
              <a:gd name="connsiteX4" fmla="*/ 12192000 w 14561250"/>
              <a:gd name="connsiteY4" fmla="*/ 7472246 h 9692021"/>
              <a:gd name="connsiteX5" fmla="*/ 13392024 w 14561250"/>
              <a:gd name="connsiteY5" fmla="*/ 5779156 h 9692021"/>
              <a:gd name="connsiteX6" fmla="*/ 13798547 w 14561250"/>
              <a:gd name="connsiteY6" fmla="*/ 5574941 h 9692021"/>
              <a:gd name="connsiteX7" fmla="*/ 14088106 w 14561250"/>
              <a:gd name="connsiteY7" fmla="*/ 3025019 h 9692021"/>
              <a:gd name="connsiteX8" fmla="*/ 14356913 w 14561250"/>
              <a:gd name="connsiteY8" fmla="*/ 3114140 h 9692021"/>
              <a:gd name="connsiteX9" fmla="*/ 14472008 w 14561250"/>
              <a:gd name="connsiteY9" fmla="*/ 3789469 h 9692021"/>
              <a:gd name="connsiteX10" fmla="*/ 12375854 w 14561250"/>
              <a:gd name="connsiteY10" fmla="*/ 6746889 h 9692021"/>
              <a:gd name="connsiteX11" fmla="*/ 12235761 w 14561250"/>
              <a:gd name="connsiteY11" fmla="*/ 6878711 h 9692021"/>
              <a:gd name="connsiteX12" fmla="*/ 12192000 w 14561250"/>
              <a:gd name="connsiteY12" fmla="*/ 6900224 h 9692021"/>
              <a:gd name="connsiteX13" fmla="*/ 12192000 w 14561250"/>
              <a:gd name="connsiteY13" fmla="*/ 5330860 h 9692021"/>
              <a:gd name="connsiteX14" fmla="*/ 13681585 w 14561250"/>
              <a:gd name="connsiteY14" fmla="*/ 3229234 h 9692021"/>
              <a:gd name="connsiteX15" fmla="*/ 14088106 w 14561250"/>
              <a:gd name="connsiteY15" fmla="*/ 3025019 h 9692021"/>
              <a:gd name="connsiteX16" fmla="*/ 0 w 14561250"/>
              <a:gd name="connsiteY16" fmla="*/ 2834021 h 9692021"/>
              <a:gd name="connsiteX17" fmla="*/ 7600991 w 14561250"/>
              <a:gd name="connsiteY17" fmla="*/ 2834021 h 9692021"/>
              <a:gd name="connsiteX18" fmla="*/ 7368699 w 14561250"/>
              <a:gd name="connsiteY18" fmla="*/ 3161757 h 9692021"/>
              <a:gd name="connsiteX19" fmla="*/ 7483793 w 14561250"/>
              <a:gd name="connsiteY19" fmla="*/ 3837086 h 9692021"/>
              <a:gd name="connsiteX20" fmla="*/ 7483792 w 14561250"/>
              <a:gd name="connsiteY20" fmla="*/ 3837087 h 9692021"/>
              <a:gd name="connsiteX21" fmla="*/ 8159121 w 14561250"/>
              <a:gd name="connsiteY21" fmla="*/ 3721992 h 9692021"/>
              <a:gd name="connsiteX22" fmla="*/ 8788494 w 14561250"/>
              <a:gd name="connsiteY22" fmla="*/ 2834021 h 9692021"/>
              <a:gd name="connsiteX23" fmla="*/ 9151627 w 14561250"/>
              <a:gd name="connsiteY23" fmla="*/ 2834021 h 9692021"/>
              <a:gd name="connsiteX24" fmla="*/ 8842621 w 14561250"/>
              <a:gd name="connsiteY24" fmla="*/ 3269992 h 9692021"/>
              <a:gd name="connsiteX25" fmla="*/ 8957716 w 14561250"/>
              <a:gd name="connsiteY25" fmla="*/ 3945321 h 9692021"/>
              <a:gd name="connsiteX26" fmla="*/ 8957715 w 14561250"/>
              <a:gd name="connsiteY26" fmla="*/ 3945321 h 9692021"/>
              <a:gd name="connsiteX27" fmla="*/ 9633044 w 14561250"/>
              <a:gd name="connsiteY27" fmla="*/ 3830226 h 9692021"/>
              <a:gd name="connsiteX28" fmla="*/ 10339132 w 14561250"/>
              <a:gd name="connsiteY28" fmla="*/ 2834021 h 9692021"/>
              <a:gd name="connsiteX29" fmla="*/ 10811891 w 14561250"/>
              <a:gd name="connsiteY29" fmla="*/ 2834021 h 9692021"/>
              <a:gd name="connsiteX30" fmla="*/ 10410960 w 14561250"/>
              <a:gd name="connsiteY30" fmla="*/ 3399687 h 9692021"/>
              <a:gd name="connsiteX31" fmla="*/ 10526053 w 14561250"/>
              <a:gd name="connsiteY31" fmla="*/ 4075016 h 9692021"/>
              <a:gd name="connsiteX32" fmla="*/ 10526053 w 14561250"/>
              <a:gd name="connsiteY32" fmla="*/ 4075016 h 9692021"/>
              <a:gd name="connsiteX33" fmla="*/ 11201382 w 14561250"/>
              <a:gd name="connsiteY33" fmla="*/ 3959922 h 9692021"/>
              <a:gd name="connsiteX34" fmla="*/ 11999395 w 14561250"/>
              <a:gd name="connsiteY34" fmla="*/ 2834021 h 9692021"/>
              <a:gd name="connsiteX35" fmla="*/ 12192000 w 14561250"/>
              <a:gd name="connsiteY35" fmla="*/ 2834021 h 9692021"/>
              <a:gd name="connsiteX36" fmla="*/ 12192000 w 14561250"/>
              <a:gd name="connsiteY36" fmla="*/ 3165433 h 9692021"/>
              <a:gd name="connsiteX37" fmla="*/ 10499231 w 14561250"/>
              <a:gd name="connsiteY37" fmla="*/ 5553727 h 9692021"/>
              <a:gd name="connsiteX38" fmla="*/ 10614325 w 14561250"/>
              <a:gd name="connsiteY38" fmla="*/ 6229055 h 9692021"/>
              <a:gd name="connsiteX39" fmla="*/ 10614323 w 14561250"/>
              <a:gd name="connsiteY39" fmla="*/ 6229056 h 9692021"/>
              <a:gd name="connsiteX40" fmla="*/ 11289653 w 14561250"/>
              <a:gd name="connsiteY40" fmla="*/ 6113962 h 9692021"/>
              <a:gd name="connsiteX41" fmla="*/ 12192000 w 14561250"/>
              <a:gd name="connsiteY41" fmla="*/ 4840859 h 9692021"/>
              <a:gd name="connsiteX42" fmla="*/ 12192000 w 14561250"/>
              <a:gd name="connsiteY42" fmla="*/ 5330860 h 9692021"/>
              <a:gd name="connsiteX43" fmla="*/ 11585432 w 14561250"/>
              <a:gd name="connsiteY43" fmla="*/ 6186655 h 9692021"/>
              <a:gd name="connsiteX44" fmla="*/ 11700525 w 14561250"/>
              <a:gd name="connsiteY44" fmla="*/ 6861984 h 9692021"/>
              <a:gd name="connsiteX45" fmla="*/ 11700525 w 14561250"/>
              <a:gd name="connsiteY45" fmla="*/ 6861983 h 9692021"/>
              <a:gd name="connsiteX46" fmla="*/ 12151741 w 14561250"/>
              <a:gd name="connsiteY46" fmla="*/ 6920016 h 9692021"/>
              <a:gd name="connsiteX47" fmla="*/ 12192000 w 14561250"/>
              <a:gd name="connsiteY47" fmla="*/ 6900224 h 9692021"/>
              <a:gd name="connsiteX48" fmla="*/ 12192000 w 14561250"/>
              <a:gd name="connsiteY48" fmla="*/ 7472246 h 9692021"/>
              <a:gd name="connsiteX49" fmla="*/ 11295871 w 14561250"/>
              <a:gd name="connsiteY49" fmla="*/ 8736577 h 9692021"/>
              <a:gd name="connsiteX50" fmla="*/ 11410966 w 14561250"/>
              <a:gd name="connsiteY50" fmla="*/ 9411906 h 9692021"/>
              <a:gd name="connsiteX51" fmla="*/ 11410965 w 14561250"/>
              <a:gd name="connsiteY51" fmla="*/ 9411906 h 9692021"/>
              <a:gd name="connsiteX52" fmla="*/ 12086293 w 14561250"/>
              <a:gd name="connsiteY52" fmla="*/ 9296811 h 9692021"/>
              <a:gd name="connsiteX53" fmla="*/ 12192000 w 14561250"/>
              <a:gd name="connsiteY53" fmla="*/ 9147671 h 9692021"/>
              <a:gd name="connsiteX54" fmla="*/ 12192000 w 14561250"/>
              <a:gd name="connsiteY54" fmla="*/ 9692021 h 9692021"/>
              <a:gd name="connsiteX55" fmla="*/ 0 w 14561250"/>
              <a:gd name="connsiteY55" fmla="*/ 9692021 h 9692021"/>
              <a:gd name="connsiteX56" fmla="*/ 13001905 w 14561250"/>
              <a:gd name="connsiteY56" fmla="*/ 2392091 h 9692021"/>
              <a:gd name="connsiteX57" fmla="*/ 13270713 w 14561250"/>
              <a:gd name="connsiteY57" fmla="*/ 2481211 h 9692021"/>
              <a:gd name="connsiteX58" fmla="*/ 13385807 w 14561250"/>
              <a:gd name="connsiteY58" fmla="*/ 3156540 h 9692021"/>
              <a:gd name="connsiteX59" fmla="*/ 12192000 w 14561250"/>
              <a:gd name="connsiteY59" fmla="*/ 4840859 h 9692021"/>
              <a:gd name="connsiteX60" fmla="*/ 12192000 w 14561250"/>
              <a:gd name="connsiteY60" fmla="*/ 3165433 h 9692021"/>
              <a:gd name="connsiteX61" fmla="*/ 12595384 w 14561250"/>
              <a:gd name="connsiteY61" fmla="*/ 2596306 h 9692021"/>
              <a:gd name="connsiteX62" fmla="*/ 13001905 w 14561250"/>
              <a:gd name="connsiteY62" fmla="*/ 2392091 h 9692021"/>
              <a:gd name="connsiteX63" fmla="*/ 12913635 w 14561250"/>
              <a:gd name="connsiteY63" fmla="*/ 238051 h 9692021"/>
              <a:gd name="connsiteX64" fmla="*/ 13182442 w 14561250"/>
              <a:gd name="connsiteY64" fmla="*/ 327171 h 9692021"/>
              <a:gd name="connsiteX65" fmla="*/ 13297536 w 14561250"/>
              <a:gd name="connsiteY65" fmla="*/ 1002500 h 9692021"/>
              <a:gd name="connsiteX66" fmla="*/ 11999395 w 14561250"/>
              <a:gd name="connsiteY66" fmla="*/ 2834021 h 9692021"/>
              <a:gd name="connsiteX67" fmla="*/ 10811891 w 14561250"/>
              <a:gd name="connsiteY67" fmla="*/ 2834021 h 9692021"/>
              <a:gd name="connsiteX68" fmla="*/ 12507113 w 14561250"/>
              <a:gd name="connsiteY68" fmla="*/ 442267 h 9692021"/>
              <a:gd name="connsiteX69" fmla="*/ 12913635 w 14561250"/>
              <a:gd name="connsiteY69" fmla="*/ 238051 h 9692021"/>
              <a:gd name="connsiteX70" fmla="*/ 11345297 w 14561250"/>
              <a:gd name="connsiteY70" fmla="*/ 108356 h 9692021"/>
              <a:gd name="connsiteX71" fmla="*/ 11614103 w 14561250"/>
              <a:gd name="connsiteY71" fmla="*/ 197476 h 9692021"/>
              <a:gd name="connsiteX72" fmla="*/ 11729198 w 14561250"/>
              <a:gd name="connsiteY72" fmla="*/ 872805 h 9692021"/>
              <a:gd name="connsiteX73" fmla="*/ 10339132 w 14561250"/>
              <a:gd name="connsiteY73" fmla="*/ 2834021 h 9692021"/>
              <a:gd name="connsiteX74" fmla="*/ 9151627 w 14561250"/>
              <a:gd name="connsiteY74" fmla="*/ 2834021 h 9692021"/>
              <a:gd name="connsiteX75" fmla="*/ 10938775 w 14561250"/>
              <a:gd name="connsiteY75" fmla="*/ 312571 h 9692021"/>
              <a:gd name="connsiteX76" fmla="*/ 11345297 w 14561250"/>
              <a:gd name="connsiteY76" fmla="*/ 108356 h 9692021"/>
              <a:gd name="connsiteX77" fmla="*/ 9871374 w 14561250"/>
              <a:gd name="connsiteY77" fmla="*/ 122 h 9692021"/>
              <a:gd name="connsiteX78" fmla="*/ 10140181 w 14561250"/>
              <a:gd name="connsiteY78" fmla="*/ 89242 h 9692021"/>
              <a:gd name="connsiteX79" fmla="*/ 10255274 w 14561250"/>
              <a:gd name="connsiteY79" fmla="*/ 764571 h 9692021"/>
              <a:gd name="connsiteX80" fmla="*/ 8788494 w 14561250"/>
              <a:gd name="connsiteY80" fmla="*/ 2834021 h 9692021"/>
              <a:gd name="connsiteX81" fmla="*/ 7600991 w 14561250"/>
              <a:gd name="connsiteY81" fmla="*/ 2834021 h 9692021"/>
              <a:gd name="connsiteX82" fmla="*/ 9464851 w 14561250"/>
              <a:gd name="connsiteY82" fmla="*/ 204336 h 9692021"/>
              <a:gd name="connsiteX83" fmla="*/ 9871374 w 14561250"/>
              <a:gd name="connsiteY83" fmla="*/ 122 h 969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4561250" h="9692021">
                <a:moveTo>
                  <a:pt x="13798547" y="5574941"/>
                </a:moveTo>
                <a:cubicBezTo>
                  <a:pt x="13891826" y="5577035"/>
                  <a:pt x="13985503" y="5606047"/>
                  <a:pt x="14067354" y="5664062"/>
                </a:cubicBezTo>
                <a:cubicBezTo>
                  <a:pt x="14285623" y="5818765"/>
                  <a:pt x="14337152" y="6121120"/>
                  <a:pt x="14182448" y="6339390"/>
                </a:cubicBezTo>
                <a:lnTo>
                  <a:pt x="12192000" y="9147671"/>
                </a:lnTo>
                <a:lnTo>
                  <a:pt x="12192000" y="7472246"/>
                </a:lnTo>
                <a:lnTo>
                  <a:pt x="13392024" y="5779156"/>
                </a:lnTo>
                <a:cubicBezTo>
                  <a:pt x="13488715" y="5642738"/>
                  <a:pt x="13643081" y="5571452"/>
                  <a:pt x="13798547" y="5574941"/>
                </a:cubicBezTo>
                <a:close/>
                <a:moveTo>
                  <a:pt x="14088106" y="3025019"/>
                </a:moveTo>
                <a:cubicBezTo>
                  <a:pt x="14181387" y="3027113"/>
                  <a:pt x="14275063" y="3056126"/>
                  <a:pt x="14356913" y="3114140"/>
                </a:cubicBezTo>
                <a:cubicBezTo>
                  <a:pt x="14575183" y="3268844"/>
                  <a:pt x="14626712" y="3571199"/>
                  <a:pt x="14472008" y="3789469"/>
                </a:cubicBezTo>
                <a:cubicBezTo>
                  <a:pt x="13773289" y="4775275"/>
                  <a:pt x="13074572" y="5761082"/>
                  <a:pt x="12375854" y="6746889"/>
                </a:cubicBezTo>
                <a:cubicBezTo>
                  <a:pt x="12337178" y="6801457"/>
                  <a:pt x="12289273" y="6845603"/>
                  <a:pt x="12235761" y="6878711"/>
                </a:cubicBezTo>
                <a:lnTo>
                  <a:pt x="12192000" y="6900224"/>
                </a:lnTo>
                <a:lnTo>
                  <a:pt x="12192000" y="5330860"/>
                </a:lnTo>
                <a:lnTo>
                  <a:pt x="13681585" y="3229234"/>
                </a:lnTo>
                <a:cubicBezTo>
                  <a:pt x="13778275" y="3092816"/>
                  <a:pt x="13932640" y="3021530"/>
                  <a:pt x="14088106" y="3025019"/>
                </a:cubicBezTo>
                <a:close/>
                <a:moveTo>
                  <a:pt x="0" y="2834021"/>
                </a:moveTo>
                <a:lnTo>
                  <a:pt x="7600991" y="2834021"/>
                </a:lnTo>
                <a:lnTo>
                  <a:pt x="7368699" y="3161757"/>
                </a:lnTo>
                <a:cubicBezTo>
                  <a:pt x="7213994" y="3380027"/>
                  <a:pt x="7265524" y="3682382"/>
                  <a:pt x="7483793" y="3837086"/>
                </a:cubicBezTo>
                <a:lnTo>
                  <a:pt x="7483792" y="3837087"/>
                </a:lnTo>
                <a:cubicBezTo>
                  <a:pt x="7702061" y="3991791"/>
                  <a:pt x="8004416" y="3940261"/>
                  <a:pt x="8159121" y="3721992"/>
                </a:cubicBezTo>
                <a:lnTo>
                  <a:pt x="8788494" y="2834021"/>
                </a:lnTo>
                <a:lnTo>
                  <a:pt x="9151627" y="2834021"/>
                </a:lnTo>
                <a:lnTo>
                  <a:pt x="8842621" y="3269992"/>
                </a:lnTo>
                <a:cubicBezTo>
                  <a:pt x="8687917" y="3488261"/>
                  <a:pt x="8739447" y="3790616"/>
                  <a:pt x="8957716" y="3945321"/>
                </a:cubicBezTo>
                <a:lnTo>
                  <a:pt x="8957715" y="3945321"/>
                </a:lnTo>
                <a:cubicBezTo>
                  <a:pt x="9175984" y="4100026"/>
                  <a:pt x="9478339" y="4048496"/>
                  <a:pt x="9633044" y="3830226"/>
                </a:cubicBezTo>
                <a:lnTo>
                  <a:pt x="10339132" y="2834021"/>
                </a:lnTo>
                <a:lnTo>
                  <a:pt x="10811891" y="2834021"/>
                </a:lnTo>
                <a:lnTo>
                  <a:pt x="10410960" y="3399687"/>
                </a:lnTo>
                <a:cubicBezTo>
                  <a:pt x="10256254" y="3617957"/>
                  <a:pt x="10307785" y="3920312"/>
                  <a:pt x="10526053" y="4075016"/>
                </a:cubicBezTo>
                <a:lnTo>
                  <a:pt x="10526053" y="4075016"/>
                </a:lnTo>
                <a:cubicBezTo>
                  <a:pt x="10744321" y="4229721"/>
                  <a:pt x="11046676" y="4178191"/>
                  <a:pt x="11201382" y="3959922"/>
                </a:cubicBezTo>
                <a:lnTo>
                  <a:pt x="11999395" y="2834021"/>
                </a:lnTo>
                <a:lnTo>
                  <a:pt x="12192000" y="2834021"/>
                </a:lnTo>
                <a:lnTo>
                  <a:pt x="12192000" y="3165433"/>
                </a:lnTo>
                <a:lnTo>
                  <a:pt x="10499231" y="5553727"/>
                </a:lnTo>
                <a:cubicBezTo>
                  <a:pt x="10344526" y="5771996"/>
                  <a:pt x="10396056" y="6074352"/>
                  <a:pt x="10614325" y="6229055"/>
                </a:cubicBezTo>
                <a:lnTo>
                  <a:pt x="10614323" y="6229056"/>
                </a:lnTo>
                <a:cubicBezTo>
                  <a:pt x="10832593" y="6383760"/>
                  <a:pt x="11134948" y="6332230"/>
                  <a:pt x="11289653" y="6113962"/>
                </a:cubicBezTo>
                <a:lnTo>
                  <a:pt x="12192000" y="4840859"/>
                </a:lnTo>
                <a:lnTo>
                  <a:pt x="12192000" y="5330860"/>
                </a:lnTo>
                <a:lnTo>
                  <a:pt x="11585432" y="6186655"/>
                </a:lnTo>
                <a:cubicBezTo>
                  <a:pt x="11430726" y="6404924"/>
                  <a:pt x="11482257" y="6707279"/>
                  <a:pt x="11700525" y="6861984"/>
                </a:cubicBezTo>
                <a:lnTo>
                  <a:pt x="11700525" y="6861983"/>
                </a:lnTo>
                <a:cubicBezTo>
                  <a:pt x="11836942" y="6958674"/>
                  <a:pt x="12006207" y="6974804"/>
                  <a:pt x="12151741" y="6920016"/>
                </a:cubicBezTo>
                <a:lnTo>
                  <a:pt x="12192000" y="6900224"/>
                </a:lnTo>
                <a:lnTo>
                  <a:pt x="12192000" y="7472246"/>
                </a:lnTo>
                <a:lnTo>
                  <a:pt x="11295871" y="8736577"/>
                </a:lnTo>
                <a:cubicBezTo>
                  <a:pt x="11141167" y="8954846"/>
                  <a:pt x="11192697" y="9257201"/>
                  <a:pt x="11410966" y="9411906"/>
                </a:cubicBezTo>
                <a:lnTo>
                  <a:pt x="11410965" y="9411906"/>
                </a:lnTo>
                <a:cubicBezTo>
                  <a:pt x="11629234" y="9566610"/>
                  <a:pt x="11931589" y="9515081"/>
                  <a:pt x="12086293" y="9296811"/>
                </a:cubicBezTo>
                <a:lnTo>
                  <a:pt x="12192000" y="9147671"/>
                </a:lnTo>
                <a:lnTo>
                  <a:pt x="12192000" y="9692021"/>
                </a:lnTo>
                <a:lnTo>
                  <a:pt x="0" y="9692021"/>
                </a:lnTo>
                <a:close/>
                <a:moveTo>
                  <a:pt x="13001905" y="2392091"/>
                </a:moveTo>
                <a:cubicBezTo>
                  <a:pt x="13095186" y="2394185"/>
                  <a:pt x="13188861" y="2423197"/>
                  <a:pt x="13270713" y="2481211"/>
                </a:cubicBezTo>
                <a:cubicBezTo>
                  <a:pt x="13488982" y="2635916"/>
                  <a:pt x="13540512" y="2938271"/>
                  <a:pt x="13385807" y="3156540"/>
                </a:cubicBezTo>
                <a:lnTo>
                  <a:pt x="12192000" y="4840859"/>
                </a:lnTo>
                <a:lnTo>
                  <a:pt x="12192000" y="3165433"/>
                </a:lnTo>
                <a:lnTo>
                  <a:pt x="12595384" y="2596306"/>
                </a:lnTo>
                <a:cubicBezTo>
                  <a:pt x="12692074" y="2459888"/>
                  <a:pt x="12846439" y="2388602"/>
                  <a:pt x="13001905" y="2392091"/>
                </a:cubicBezTo>
                <a:close/>
                <a:moveTo>
                  <a:pt x="12913635" y="238051"/>
                </a:moveTo>
                <a:cubicBezTo>
                  <a:pt x="13006915" y="240145"/>
                  <a:pt x="13100591" y="269157"/>
                  <a:pt x="13182442" y="327171"/>
                </a:cubicBezTo>
                <a:cubicBezTo>
                  <a:pt x="13400711" y="481876"/>
                  <a:pt x="13452241" y="784231"/>
                  <a:pt x="13297536" y="1002500"/>
                </a:cubicBezTo>
                <a:lnTo>
                  <a:pt x="11999395" y="2834021"/>
                </a:lnTo>
                <a:lnTo>
                  <a:pt x="10811891" y="2834021"/>
                </a:lnTo>
                <a:lnTo>
                  <a:pt x="12507113" y="442267"/>
                </a:lnTo>
                <a:cubicBezTo>
                  <a:pt x="12603803" y="305848"/>
                  <a:pt x="12758169" y="234562"/>
                  <a:pt x="12913635" y="238051"/>
                </a:cubicBezTo>
                <a:close/>
                <a:moveTo>
                  <a:pt x="11345297" y="108356"/>
                </a:moveTo>
                <a:cubicBezTo>
                  <a:pt x="11438577" y="110450"/>
                  <a:pt x="11532253" y="139462"/>
                  <a:pt x="11614103" y="197476"/>
                </a:cubicBezTo>
                <a:cubicBezTo>
                  <a:pt x="11832373" y="352181"/>
                  <a:pt x="11883902" y="654535"/>
                  <a:pt x="11729198" y="872805"/>
                </a:cubicBezTo>
                <a:lnTo>
                  <a:pt x="10339132" y="2834021"/>
                </a:lnTo>
                <a:lnTo>
                  <a:pt x="9151627" y="2834021"/>
                </a:lnTo>
                <a:lnTo>
                  <a:pt x="10938775" y="312571"/>
                </a:lnTo>
                <a:cubicBezTo>
                  <a:pt x="11035465" y="176153"/>
                  <a:pt x="11189831" y="104868"/>
                  <a:pt x="11345297" y="108356"/>
                </a:cubicBezTo>
                <a:close/>
                <a:moveTo>
                  <a:pt x="9871374" y="122"/>
                </a:moveTo>
                <a:cubicBezTo>
                  <a:pt x="9964653" y="2215"/>
                  <a:pt x="10058330" y="31228"/>
                  <a:pt x="10140181" y="89242"/>
                </a:cubicBezTo>
                <a:cubicBezTo>
                  <a:pt x="10358450" y="243946"/>
                  <a:pt x="10409980" y="546302"/>
                  <a:pt x="10255274" y="764571"/>
                </a:cubicBezTo>
                <a:lnTo>
                  <a:pt x="8788494" y="2834021"/>
                </a:lnTo>
                <a:lnTo>
                  <a:pt x="7600991" y="2834021"/>
                </a:lnTo>
                <a:lnTo>
                  <a:pt x="9464851" y="204336"/>
                </a:lnTo>
                <a:cubicBezTo>
                  <a:pt x="9561541" y="67918"/>
                  <a:pt x="9715908" y="-3367"/>
                  <a:pt x="9871374" y="1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AC917-5E61-56D7-22E3-4789A44A6D61}"/>
              </a:ext>
            </a:extLst>
          </p:cNvPr>
          <p:cNvSpPr txBox="1"/>
          <p:nvPr/>
        </p:nvSpPr>
        <p:spPr>
          <a:xfrm>
            <a:off x="424542" y="468086"/>
            <a:ext cx="7663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erlin Sans FB Demi" panose="020E0802020502020306" pitchFamily="34" charset="0"/>
              </a:rPr>
              <a:t>TREE TOPOLOGY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BDA55-3625-CC5B-BD44-C99C33A89032}"/>
              </a:ext>
            </a:extLst>
          </p:cNvPr>
          <p:cNvSpPr txBox="1"/>
          <p:nvPr/>
        </p:nvSpPr>
        <p:spPr>
          <a:xfrm>
            <a:off x="618067" y="1778000"/>
            <a:ext cx="95842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It has a root node and all other nodes are connected to it forming a hierarchy. It is also called Hierarchical Topology. </a:t>
            </a:r>
          </a:p>
          <a:p>
            <a:endParaRPr lang="en-US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endParaRPr lang="en-US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Advantages Of Tree Topology </a:t>
            </a:r>
          </a:p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• Extension of Bus and Star Topology. </a:t>
            </a:r>
          </a:p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• Expansion of nodes is possible and easy. </a:t>
            </a:r>
          </a:p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• Easily managed and maintained. </a:t>
            </a:r>
          </a:p>
          <a:p>
            <a:endParaRPr lang="en-US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endParaRPr lang="en-US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 Disadvantages Of Tree Topology </a:t>
            </a:r>
          </a:p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• Heavily cabled. </a:t>
            </a:r>
          </a:p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• Costly. </a:t>
            </a:r>
          </a:p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• If more nodes are added maintenance is difficult. </a:t>
            </a:r>
          </a:p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• Central hub fails, network fails.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4BB5C-0B97-A6D7-BCBF-4B83E08572D4}"/>
              </a:ext>
            </a:extLst>
          </p:cNvPr>
          <p:cNvSpPr/>
          <p:nvPr/>
        </p:nvSpPr>
        <p:spPr>
          <a:xfrm>
            <a:off x="7420906" y="-3314700"/>
            <a:ext cx="6466544" cy="3288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F5DE6-8899-FFA7-50F5-C9A0E995F80A}"/>
              </a:ext>
            </a:extLst>
          </p:cNvPr>
          <p:cNvSpPr/>
          <p:nvPr/>
        </p:nvSpPr>
        <p:spPr>
          <a:xfrm rot="16200000">
            <a:off x="10603058" y="1562901"/>
            <a:ext cx="6466544" cy="3288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BB2E63-A927-61D0-D407-3484FABD3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86" y="2807978"/>
            <a:ext cx="5929368" cy="2964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29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</TotalTime>
  <Words>695</Words>
  <Application>Microsoft Office PowerPoint</Application>
  <PresentationFormat>Widescreen</PresentationFormat>
  <Paragraphs>98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Bell MT</vt:lpstr>
      <vt:lpstr>Berlin Sans FB</vt:lpstr>
      <vt:lpstr>Berlin Sans FB Demi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Dinuusha Prabodini</dc:creator>
  <cp:lastModifiedBy>Dinuusha Prabodini</cp:lastModifiedBy>
  <cp:revision>7</cp:revision>
  <dcterms:created xsi:type="dcterms:W3CDTF">2023-12-10T14:44:29Z</dcterms:created>
  <dcterms:modified xsi:type="dcterms:W3CDTF">2023-12-25T09:18:18Z</dcterms:modified>
</cp:coreProperties>
</file>